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81" r:id="rId3"/>
    <p:sldId id="297" r:id="rId4"/>
    <p:sldId id="263" r:id="rId5"/>
    <p:sldId id="287" r:id="rId6"/>
    <p:sldId id="282" r:id="rId7"/>
    <p:sldId id="300" r:id="rId8"/>
    <p:sldId id="288" r:id="rId9"/>
    <p:sldId id="303" r:id="rId10"/>
    <p:sldId id="298" r:id="rId11"/>
    <p:sldId id="299" r:id="rId12"/>
    <p:sldId id="271" r:id="rId13"/>
    <p:sldId id="272" r:id="rId14"/>
    <p:sldId id="290" r:id="rId15"/>
    <p:sldId id="273" r:id="rId16"/>
    <p:sldId id="274" r:id="rId17"/>
    <p:sldId id="291" r:id="rId18"/>
    <p:sldId id="276" r:id="rId19"/>
    <p:sldId id="292" r:id="rId20"/>
    <p:sldId id="293" r:id="rId21"/>
    <p:sldId id="294" r:id="rId22"/>
    <p:sldId id="279" r:id="rId23"/>
  </p:sldIdLst>
  <p:sldSz cx="9144000" cy="5143500" type="screen16x9"/>
  <p:notesSz cx="6858000" cy="9144000"/>
  <p:embeddedFontLst>
    <p:embeddedFont>
      <p:font typeface="Cambria Math" panose="02040503050406030204" pitchFamily="18" charset="0"/>
      <p:regular r:id="rId25"/>
    </p:embeddedFont>
    <p:embeddedFont>
      <p:font typeface="Corbel" panose="020B050302020402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hXEcwhzsZrK9uX52UFl0qFqbAe0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722" autoAdjust="0"/>
  </p:normalViewPr>
  <p:slideViewPr>
    <p:cSldViewPr snapToGrid="0">
      <p:cViewPr varScale="1">
        <p:scale>
          <a:sx n="85" d="100"/>
          <a:sy n="85" d="100"/>
        </p:scale>
        <p:origin x="1378" y="5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48"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Welcome back to the presentation for the second half of our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And, in the next part, I would like to introduce an ad-hoc data augmentation</a:t>
            </a:r>
            <a:endParaRPr dirty="0"/>
          </a:p>
        </p:txBody>
      </p:sp>
    </p:spTree>
    <p:extLst>
      <p:ext uri="{BB962C8B-B14F-4D97-AF65-F5344CB8AC3E}">
        <p14:creationId xmlns:p14="http://schemas.microsoft.com/office/powerpoint/2010/main" val="334329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suggested by our professor, we examine the effect of Fisheye distortion augmentation to the classifiers.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Recall the reason we apply it, that the characteristics of standard images may be different from those of fisheye images. That probably raises the out-domain issue, in which additional train data are heterogeneous to existing data, thus may not improve or even lower performance of model.  To overcome this problem, we consider applying fisheye effect on instances cropped from standard images, as give a certain level of distortion to those instances.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simulate the way fisheye cameras capture the scene with the focus on a particular object. As shown in the diagram, for each standard instance, we place it to a random-size empty square texture at a random location, then apply fisheye effect on the whole texture while keeping track of the image location as coordinates of four corners, and finally use those information to extract the image back. In this process, the whole texture plays as original scene.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To better understand where to paste standard instances in empty textures, we take a close look at fisheye frame retrieved from onsite camera. In most the cases, worker objects are aligned in radius of the images, with foot-to-head direction pointing out, and they are relatively far from the fisheye images' center. Thus, when we apply fisheye effect, we need to put crawled images in the same setting. Furthermore, because of the symmetry, putting standard instance in any radius will give us the same distorted version of it. Therefore, to simplify our implementation of fisheye effect, we only render standard instance in the upper vertical radius.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control the distortion by three parameters: distortion coefficient, relative size of instance vs texture, and vertical position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1279667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860962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929982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dirty="0"/>
          </a:p>
        </p:txBody>
      </p:sp>
    </p:spTree>
    <p:extLst>
      <p:ext uri="{BB962C8B-B14F-4D97-AF65-F5344CB8AC3E}">
        <p14:creationId xmlns:p14="http://schemas.microsoft.com/office/powerpoint/2010/main" val="3044344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HK" dirty="0"/>
          </a:p>
        </p:txBody>
      </p:sp>
    </p:spTree>
    <p:extLst>
      <p:ext uri="{BB962C8B-B14F-4D97-AF65-F5344CB8AC3E}">
        <p14:creationId xmlns:p14="http://schemas.microsoft.com/office/powerpoint/2010/main" val="1414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HK" dirty="0"/>
          </a:p>
        </p:txBody>
      </p:sp>
    </p:spTree>
    <p:extLst>
      <p:ext uri="{BB962C8B-B14F-4D97-AF65-F5344CB8AC3E}">
        <p14:creationId xmlns:p14="http://schemas.microsoft.com/office/powerpoint/2010/main" val="3504405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946188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4117711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661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 little of RECAP</a:t>
            </a:r>
          </a:p>
          <a:p>
            <a:pPr marL="158750" indent="0">
              <a:buNone/>
            </a:pPr>
            <a:endParaRPr lang="en-US" dirty="0"/>
          </a:p>
          <a:p>
            <a:pPr marL="158750" indent="0">
              <a:buNone/>
            </a:pPr>
            <a:r>
              <a:rPr lang="en-US" dirty="0"/>
              <a:t>we only consider the two most common safety items.</a:t>
            </a:r>
            <a:endParaRPr lang="vi-VN" dirty="0"/>
          </a:p>
        </p:txBody>
      </p:sp>
    </p:spTree>
    <p:extLst>
      <p:ext uri="{BB962C8B-B14F-4D97-AF65-F5344CB8AC3E}">
        <p14:creationId xmlns:p14="http://schemas.microsoft.com/office/powerpoint/2010/main" val="187356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HK" dirty="0"/>
          </a:p>
        </p:txBody>
      </p:sp>
    </p:spTree>
    <p:extLst>
      <p:ext uri="{BB962C8B-B14F-4D97-AF65-F5344CB8AC3E}">
        <p14:creationId xmlns:p14="http://schemas.microsoft.com/office/powerpoint/2010/main" val="1457262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304546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335159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choose them because they fit our aim: they are the SOTA model for the task they performs, as the highest evaluation score and FPS</a:t>
            </a:r>
            <a:endParaRPr lang="vi-VN" dirty="0"/>
          </a:p>
        </p:txBody>
      </p:sp>
    </p:spTree>
    <p:extLst>
      <p:ext uri="{BB962C8B-B14F-4D97-AF65-F5344CB8AC3E}">
        <p14:creationId xmlns:p14="http://schemas.microsoft.com/office/powerpoint/2010/main" val="2650496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38490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268166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1494245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second reason is that, as we found good sources of images and could distribute them into 2 separated datasets, each for one equipment, while guarantee the balance of each. I will talk about that in the next part</a:t>
            </a:r>
          </a:p>
        </p:txBody>
      </p:sp>
    </p:spTree>
    <p:extLst>
      <p:ext uri="{BB962C8B-B14F-4D97-AF65-F5344CB8AC3E}">
        <p14:creationId xmlns:p14="http://schemas.microsoft.com/office/powerpoint/2010/main" val="808394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143081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target image type is single-person, and there is one dataset for helmet and one for jacket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collected in two ways: </a:t>
            </a:r>
          </a:p>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one is by scraping, crawling, and then cropping from open sources on the internet like Google Images and Shutterstock; </a:t>
            </a:r>
          </a:p>
          <a:p>
            <a:pPr marL="914400" marR="0" lvl="1"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images obtained are in standard rectangle form and they include both people and background, thus we used pretrained YOLOv5 to extract our targeted single-person frames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the other is by cropping from fisheye frames of CEPDOF, HABBOF and videos from construction sites. </a:t>
            </a:r>
          </a:p>
          <a:p>
            <a:pPr marL="914400" marR="0" lvl="1"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We can retrieve human objects from images in CEPDOF and HABBOF datasets by the </a:t>
            </a:r>
            <a:r>
              <a:rPr lang="en-US" dirty="0" err="1"/>
              <a:t>groundtruth</a:t>
            </a:r>
            <a:r>
              <a:rPr lang="en-US" dirty="0"/>
              <a:t> annotation. </a:t>
            </a:r>
          </a:p>
          <a:p>
            <a:pPr marL="914400" marR="0" lvl="1"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Also, we utilized our detector after well-trained to do the extraction on construction-site videos since those are captured in fisheye setting.</a:t>
            </a: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dirty="0"/>
              <a:t>Simultaneously, Labelling.</a:t>
            </a: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dirty="0"/>
              <a:t>limited human resource -&gt; a little part by hand, the rest use their original source to determine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fisheye: videos -&gt; mostly wear all -&gt; positive examples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CEPDOF, HABBOF: guarantee not wear any of helmet and jacket as recorded in office -&gt; negative examples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standard: based on the keyword search:, </a:t>
            </a:r>
            <a:r>
              <a:rPr lang="en-US" dirty="0" err="1"/>
              <a:t>e.g</a:t>
            </a:r>
            <a:r>
              <a:rPr lang="en-US" dirty="0"/>
              <a:t> images yielded from the search “workers with safety helmet” would almost always contain people wearing safety helmet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random check, scanning through the data set -&gt; not significant number of mislabels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Finally, we get approximately 30k instances for each equipment, with ratio 50:50 of wearing/not wearing that equipment. This is the balance in data I talked in the previous part.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each set, there are many instances of each subcases: wear only this item, also wear other items, …; to make sure that the dataset only focus on that specific item.</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Why not combine (4 classes for 1 model): difficulty on annotation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dirty="0"/>
          </a:p>
        </p:txBody>
      </p:sp>
    </p:spTree>
    <p:extLst>
      <p:ext uri="{BB962C8B-B14F-4D97-AF65-F5344CB8AC3E}">
        <p14:creationId xmlns:p14="http://schemas.microsoft.com/office/powerpoint/2010/main" val="179024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grpSp>
        <p:nvGrpSpPr>
          <p:cNvPr id="19" name="Google Shape;19;p15"/>
          <p:cNvGrpSpPr/>
          <p:nvPr/>
        </p:nvGrpSpPr>
        <p:grpSpPr>
          <a:xfrm>
            <a:off x="409575" y="-3572"/>
            <a:ext cx="3761184" cy="5147072"/>
            <a:chOff x="2928938" y="-4763"/>
            <a:chExt cx="5014912" cy="6862763"/>
          </a:xfrm>
        </p:grpSpPr>
        <p:sp>
          <p:nvSpPr>
            <p:cNvPr id="20" name="Google Shape;20;p15"/>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21" name="Google Shape;21;p15"/>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2" name="Google Shape;22;p15"/>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23" name="Google Shape;23;p15"/>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24" name="Google Shape;24;p15"/>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25" name="Google Shape;25;p15"/>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26" name="Google Shape;26;p15"/>
          <p:cNvSpPr txBox="1">
            <a:spLocks noGrp="1"/>
          </p:cNvSpPr>
          <p:nvPr>
            <p:ph type="ctrTitle"/>
          </p:nvPr>
        </p:nvSpPr>
        <p:spPr>
          <a:xfrm>
            <a:off x="2196301" y="1035052"/>
            <a:ext cx="6430967" cy="1962149"/>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4500"/>
              <a:buFont typeface="Corbel"/>
              <a:buNone/>
              <a:defRPr sz="45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5"/>
          <p:cNvSpPr txBox="1">
            <a:spLocks noGrp="1"/>
          </p:cNvSpPr>
          <p:nvPr>
            <p:ph type="subTitle" idx="1"/>
          </p:nvPr>
        </p:nvSpPr>
        <p:spPr>
          <a:xfrm>
            <a:off x="3386533" y="2997200"/>
            <a:ext cx="5240734" cy="1041401"/>
          </a:xfrm>
          <a:prstGeom prst="rect">
            <a:avLst/>
          </a:prstGeom>
          <a:noFill/>
          <a:ln>
            <a:noFill/>
          </a:ln>
        </p:spPr>
        <p:txBody>
          <a:bodyPr spcFirstLastPara="1" wrap="square" lIns="91425" tIns="45700" rIns="91425" bIns="45700" anchor="t" anchorCtr="0">
            <a:normAutofit/>
          </a:bodyPr>
          <a:lstStyle>
            <a:lvl1pPr lvl="0" algn="r">
              <a:spcBef>
                <a:spcPts val="315"/>
              </a:spcBef>
              <a:spcAft>
                <a:spcPts val="0"/>
              </a:spcAft>
              <a:buSzPts val="2284"/>
              <a:buNone/>
              <a:defRPr sz="1575">
                <a:solidFill>
                  <a:schemeClr val="dk1"/>
                </a:solidFill>
              </a:defRPr>
            </a:lvl1pPr>
            <a:lvl2pPr lvl="1" algn="ctr">
              <a:spcBef>
                <a:spcPts val="450"/>
              </a:spcBef>
              <a:spcAft>
                <a:spcPts val="0"/>
              </a:spcAft>
              <a:buSzPts val="2175"/>
              <a:buNone/>
              <a:defRPr>
                <a:solidFill>
                  <a:srgbClr val="888888"/>
                </a:solidFill>
              </a:defRPr>
            </a:lvl2pPr>
            <a:lvl3pPr lvl="2" algn="ctr">
              <a:spcBef>
                <a:spcPts val="450"/>
              </a:spcBef>
              <a:spcAft>
                <a:spcPts val="0"/>
              </a:spcAft>
              <a:buSzPts val="1958"/>
              <a:buNone/>
              <a:defRPr>
                <a:solidFill>
                  <a:srgbClr val="888888"/>
                </a:solidFill>
              </a:defRPr>
            </a:lvl3pPr>
            <a:lvl4pPr lvl="3" algn="ctr">
              <a:spcBef>
                <a:spcPts val="450"/>
              </a:spcBef>
              <a:spcAft>
                <a:spcPts val="0"/>
              </a:spcAft>
              <a:buSzPts val="1740"/>
              <a:buNone/>
              <a:defRPr>
                <a:solidFill>
                  <a:srgbClr val="888888"/>
                </a:solidFill>
              </a:defRPr>
            </a:lvl4pPr>
            <a:lvl5pPr lvl="4" algn="ctr">
              <a:spcBef>
                <a:spcPts val="450"/>
              </a:spcBef>
              <a:spcAft>
                <a:spcPts val="0"/>
              </a:spcAft>
              <a:buSzPts val="1523"/>
              <a:buNone/>
              <a:defRPr>
                <a:solidFill>
                  <a:srgbClr val="888888"/>
                </a:solidFill>
              </a:defRPr>
            </a:lvl5pPr>
            <a:lvl6pPr lvl="5" algn="ctr">
              <a:spcBef>
                <a:spcPts val="450"/>
              </a:spcBef>
              <a:spcAft>
                <a:spcPts val="0"/>
              </a:spcAft>
              <a:buSzPts val="1523"/>
              <a:buNone/>
              <a:defRPr>
                <a:solidFill>
                  <a:srgbClr val="888888"/>
                </a:solidFill>
              </a:defRPr>
            </a:lvl6pPr>
            <a:lvl7pPr lvl="6" algn="ctr">
              <a:spcBef>
                <a:spcPts val="450"/>
              </a:spcBef>
              <a:spcAft>
                <a:spcPts val="0"/>
              </a:spcAft>
              <a:buSzPts val="1523"/>
              <a:buNone/>
              <a:defRPr>
                <a:solidFill>
                  <a:srgbClr val="888888"/>
                </a:solidFill>
              </a:defRPr>
            </a:lvl7pPr>
            <a:lvl8pPr lvl="7" algn="ctr">
              <a:spcBef>
                <a:spcPts val="450"/>
              </a:spcBef>
              <a:spcAft>
                <a:spcPts val="0"/>
              </a:spcAft>
              <a:buSzPts val="1523"/>
              <a:buNone/>
              <a:defRPr>
                <a:solidFill>
                  <a:srgbClr val="888888"/>
                </a:solidFill>
              </a:defRPr>
            </a:lvl8pPr>
            <a:lvl9pPr lvl="8" algn="ctr">
              <a:spcBef>
                <a:spcPts val="450"/>
              </a:spcBef>
              <a:spcAft>
                <a:spcPts val="450"/>
              </a:spcAft>
              <a:buSzPts val="1523"/>
              <a:buNone/>
              <a:defRPr>
                <a:solidFill>
                  <a:srgbClr val="888888"/>
                </a:solidFill>
              </a:defRPr>
            </a:lvl9pPr>
          </a:lstStyle>
          <a:p>
            <a:endParaRPr/>
          </a:p>
        </p:txBody>
      </p:sp>
      <p:sp>
        <p:nvSpPr>
          <p:cNvPr id="28" name="Google Shape;28;p15"/>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5"/>
          <p:cNvSpPr txBox="1">
            <a:spLocks noGrp="1"/>
          </p:cNvSpPr>
          <p:nvPr>
            <p:ph type="ftr" idx="11"/>
          </p:nvPr>
        </p:nvSpPr>
        <p:spPr>
          <a:xfrm>
            <a:off x="3999309" y="4412457"/>
            <a:ext cx="32430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5"/>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2"/>
        <p:cNvGrpSpPr/>
        <p:nvPr/>
      </p:nvGrpSpPr>
      <p:grpSpPr>
        <a:xfrm>
          <a:off x="0" y="0"/>
          <a:ext cx="0" cy="0"/>
          <a:chOff x="0" y="0"/>
          <a:chExt cx="0" cy="0"/>
        </a:xfrm>
      </p:grpSpPr>
      <p:sp>
        <p:nvSpPr>
          <p:cNvPr id="83" name="Google Shape;83;p25"/>
          <p:cNvSpPr txBox="1">
            <a:spLocks noGrp="1"/>
          </p:cNvSpPr>
          <p:nvPr>
            <p:ph type="title"/>
          </p:nvPr>
        </p:nvSpPr>
        <p:spPr>
          <a:xfrm>
            <a:off x="1112043" y="1314449"/>
            <a:ext cx="4069619" cy="10287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100"/>
              <a:buFont typeface="Corbel"/>
              <a:buNone/>
              <a:defRPr sz="21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5"/>
          <p:cNvSpPr>
            <a:spLocks noGrp="1"/>
          </p:cNvSpPr>
          <p:nvPr>
            <p:ph type="pic" idx="2"/>
          </p:nvPr>
        </p:nvSpPr>
        <p:spPr>
          <a:xfrm>
            <a:off x="5696011" y="685800"/>
            <a:ext cx="2460731" cy="3429000"/>
          </a:xfrm>
          <a:prstGeom prst="roundRect">
            <a:avLst>
              <a:gd name="adj" fmla="val 42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rmAutofit/>
          </a:bodyPr>
          <a:lstStyle>
            <a:lvl1pPr marR="0" lvl="0" algn="ctr" rtl="0">
              <a:spcBef>
                <a:spcPts val="24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1pPr>
            <a:lvl2pPr marR="0" lvl="1"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2pPr>
            <a:lvl3pPr marR="0" lvl="2"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3pPr>
            <a:lvl4pPr marR="0" lvl="3"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4pPr>
            <a:lvl5pPr marR="0" lvl="4"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5pPr>
            <a:lvl6pPr marR="0" lvl="5"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6pPr>
            <a:lvl7pPr marR="0" lvl="6"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7pPr>
            <a:lvl8pPr marR="0" lvl="7"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8pPr>
            <a:lvl9pPr marR="0" lvl="8" algn="l" rtl="0">
              <a:spcBef>
                <a:spcPts val="450"/>
              </a:spcBef>
              <a:spcAft>
                <a:spcPts val="450"/>
              </a:spcAft>
              <a:buClr>
                <a:srgbClr val="1186C3"/>
              </a:buClr>
              <a:buSzPts val="1740"/>
              <a:buFont typeface="Arial"/>
              <a:buNone/>
              <a:defRPr sz="1200" b="0" i="0" u="none" strike="noStrike" cap="none">
                <a:solidFill>
                  <a:schemeClr val="dk1"/>
                </a:solidFill>
                <a:latin typeface="Corbel"/>
                <a:ea typeface="Corbel"/>
                <a:cs typeface="Corbel"/>
                <a:sym typeface="Corbel"/>
              </a:defRPr>
            </a:lvl9pPr>
          </a:lstStyle>
          <a:p>
            <a:endParaRPr/>
          </a:p>
        </p:txBody>
      </p:sp>
      <p:sp>
        <p:nvSpPr>
          <p:cNvPr id="85" name="Google Shape;85;p25"/>
          <p:cNvSpPr txBox="1">
            <a:spLocks noGrp="1"/>
          </p:cNvSpPr>
          <p:nvPr>
            <p:ph type="body" idx="1"/>
          </p:nvPr>
        </p:nvSpPr>
        <p:spPr>
          <a:xfrm>
            <a:off x="1112043" y="2343149"/>
            <a:ext cx="4069619" cy="1371600"/>
          </a:xfrm>
          <a:prstGeom prst="rect">
            <a:avLst/>
          </a:prstGeom>
          <a:noFill/>
          <a:ln>
            <a:noFill/>
          </a:ln>
        </p:spPr>
        <p:txBody>
          <a:bodyPr spcFirstLastPara="1" wrap="square" lIns="91425" tIns="45700" rIns="91425" bIns="45700" anchor="ctr" anchorCtr="0">
            <a:normAutofit/>
          </a:bodyPr>
          <a:lstStyle>
            <a:lvl1pPr marL="457200" lvl="0" indent="-228600" algn="ctr">
              <a:spcBef>
                <a:spcPts val="270"/>
              </a:spcBef>
              <a:spcAft>
                <a:spcPts val="0"/>
              </a:spcAft>
              <a:buSzPts val="1958"/>
              <a:buNone/>
              <a:defRPr sz="1350"/>
            </a:lvl1pPr>
            <a:lvl2pPr marL="914400" lvl="1" indent="-228600" algn="l">
              <a:spcBef>
                <a:spcPts val="450"/>
              </a:spcBef>
              <a:spcAft>
                <a:spcPts val="0"/>
              </a:spcAft>
              <a:buSzPts val="1305"/>
              <a:buNone/>
              <a:defRPr sz="900"/>
            </a:lvl2pPr>
            <a:lvl3pPr marL="1371600" lvl="2" indent="-228600" algn="l">
              <a:spcBef>
                <a:spcPts val="450"/>
              </a:spcBef>
              <a:spcAft>
                <a:spcPts val="0"/>
              </a:spcAft>
              <a:buSzPts val="1088"/>
              <a:buNone/>
              <a:defRPr sz="750"/>
            </a:lvl3pPr>
            <a:lvl4pPr marL="1828800" lvl="3" indent="-228600" algn="l">
              <a:spcBef>
                <a:spcPts val="450"/>
              </a:spcBef>
              <a:spcAft>
                <a:spcPts val="0"/>
              </a:spcAft>
              <a:buSzPts val="979"/>
              <a:buNone/>
              <a:defRPr sz="675"/>
            </a:lvl4pPr>
            <a:lvl5pPr marL="2286000" lvl="4" indent="-228600" algn="l">
              <a:spcBef>
                <a:spcPts val="450"/>
              </a:spcBef>
              <a:spcAft>
                <a:spcPts val="0"/>
              </a:spcAft>
              <a:buSzPts val="979"/>
              <a:buNone/>
              <a:defRPr sz="675"/>
            </a:lvl5pPr>
            <a:lvl6pPr marL="2743200" lvl="5" indent="-228600" algn="l">
              <a:spcBef>
                <a:spcPts val="450"/>
              </a:spcBef>
              <a:spcAft>
                <a:spcPts val="0"/>
              </a:spcAft>
              <a:buSzPts val="979"/>
              <a:buNone/>
              <a:defRPr sz="675"/>
            </a:lvl6pPr>
            <a:lvl7pPr marL="3200400" lvl="6" indent="-228600" algn="l">
              <a:spcBef>
                <a:spcPts val="450"/>
              </a:spcBef>
              <a:spcAft>
                <a:spcPts val="0"/>
              </a:spcAft>
              <a:buSzPts val="979"/>
              <a:buNone/>
              <a:defRPr sz="675"/>
            </a:lvl7pPr>
            <a:lvl8pPr marL="3657600" lvl="7" indent="-228600" algn="l">
              <a:spcBef>
                <a:spcPts val="450"/>
              </a:spcBef>
              <a:spcAft>
                <a:spcPts val="0"/>
              </a:spcAft>
              <a:buSzPts val="979"/>
              <a:buNone/>
              <a:defRPr sz="675"/>
            </a:lvl8pPr>
            <a:lvl9pPr marL="4114800" lvl="8" indent="-228600" algn="l">
              <a:spcBef>
                <a:spcPts val="450"/>
              </a:spcBef>
              <a:spcAft>
                <a:spcPts val="450"/>
              </a:spcAft>
              <a:buSzPts val="979"/>
              <a:buNone/>
              <a:defRPr sz="675"/>
            </a:lvl9pPr>
          </a:lstStyle>
          <a:p>
            <a:endParaRPr/>
          </a:p>
        </p:txBody>
      </p:sp>
      <p:sp>
        <p:nvSpPr>
          <p:cNvPr id="86" name="Google Shape;86;p25"/>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5"/>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5"/>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9"/>
        <p:cNvGrpSpPr/>
        <p:nvPr/>
      </p:nvGrpSpPr>
      <p:grpSpPr>
        <a:xfrm>
          <a:off x="0" y="0"/>
          <a:ext cx="0" cy="0"/>
          <a:chOff x="0" y="0"/>
          <a:chExt cx="0" cy="0"/>
        </a:xfrm>
      </p:grpSpPr>
      <p:sp>
        <p:nvSpPr>
          <p:cNvPr id="90" name="Google Shape;90;p26"/>
          <p:cNvSpPr txBox="1">
            <a:spLocks noGrp="1"/>
          </p:cNvSpPr>
          <p:nvPr>
            <p:ph type="title"/>
          </p:nvPr>
        </p:nvSpPr>
        <p:spPr>
          <a:xfrm>
            <a:off x="1113234" y="3549649"/>
            <a:ext cx="7514033" cy="425054"/>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1800"/>
              <a:buFont typeface="Corbel"/>
              <a:buNone/>
              <a:defRPr sz="1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6"/>
          <p:cNvSpPr>
            <a:spLocks noGrp="1"/>
          </p:cNvSpPr>
          <p:nvPr>
            <p:ph type="pic" idx="2"/>
          </p:nvPr>
        </p:nvSpPr>
        <p:spPr>
          <a:xfrm>
            <a:off x="1789509" y="699084"/>
            <a:ext cx="6169458" cy="2373732"/>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rmAutofit/>
          </a:bodyPr>
          <a:lstStyle>
            <a:lvl1pPr marR="0" lvl="0" algn="ctr" rtl="0">
              <a:spcBef>
                <a:spcPts val="24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1pPr>
            <a:lvl2pPr marR="0" lvl="1"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2pPr>
            <a:lvl3pPr marR="0" lvl="2"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3pPr>
            <a:lvl4pPr marR="0" lvl="3"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4pPr>
            <a:lvl5pPr marR="0" lvl="4"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5pPr>
            <a:lvl6pPr marR="0" lvl="5"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6pPr>
            <a:lvl7pPr marR="0" lvl="6"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7pPr>
            <a:lvl8pPr marR="0" lvl="7" algn="l" rtl="0">
              <a:spcBef>
                <a:spcPts val="450"/>
              </a:spcBef>
              <a:spcAft>
                <a:spcPts val="0"/>
              </a:spcAft>
              <a:buClr>
                <a:srgbClr val="1186C3"/>
              </a:buClr>
              <a:buSzPts val="1740"/>
              <a:buFont typeface="Arial"/>
              <a:buNone/>
              <a:defRPr sz="1200" b="0" i="0" u="none" strike="noStrike" cap="none">
                <a:solidFill>
                  <a:schemeClr val="dk1"/>
                </a:solidFill>
                <a:latin typeface="Corbel"/>
                <a:ea typeface="Corbel"/>
                <a:cs typeface="Corbel"/>
                <a:sym typeface="Corbel"/>
              </a:defRPr>
            </a:lvl8pPr>
            <a:lvl9pPr marR="0" lvl="8" algn="l" rtl="0">
              <a:spcBef>
                <a:spcPts val="450"/>
              </a:spcBef>
              <a:spcAft>
                <a:spcPts val="450"/>
              </a:spcAft>
              <a:buClr>
                <a:srgbClr val="1186C3"/>
              </a:buClr>
              <a:buSzPts val="1740"/>
              <a:buFont typeface="Arial"/>
              <a:buNone/>
              <a:defRPr sz="1200" b="0" i="0" u="none" strike="noStrike" cap="none">
                <a:solidFill>
                  <a:schemeClr val="dk1"/>
                </a:solidFill>
                <a:latin typeface="Corbel"/>
                <a:ea typeface="Corbel"/>
                <a:cs typeface="Corbel"/>
                <a:sym typeface="Corbel"/>
              </a:defRPr>
            </a:lvl9pPr>
          </a:lstStyle>
          <a:p>
            <a:endParaRPr/>
          </a:p>
        </p:txBody>
      </p:sp>
      <p:sp>
        <p:nvSpPr>
          <p:cNvPr id="92" name="Google Shape;92;p26"/>
          <p:cNvSpPr txBox="1">
            <a:spLocks noGrp="1"/>
          </p:cNvSpPr>
          <p:nvPr>
            <p:ph type="body" idx="1"/>
          </p:nvPr>
        </p:nvSpPr>
        <p:spPr>
          <a:xfrm>
            <a:off x="1113234" y="3974702"/>
            <a:ext cx="7514033" cy="370284"/>
          </a:xfrm>
          <a:prstGeom prst="rect">
            <a:avLst/>
          </a:prstGeom>
          <a:noFill/>
          <a:ln>
            <a:noFill/>
          </a:ln>
        </p:spPr>
        <p:txBody>
          <a:bodyPr spcFirstLastPara="1" wrap="square" lIns="91425" tIns="45700" rIns="91425" bIns="45700" anchor="ctr" anchorCtr="0">
            <a:normAutofit/>
          </a:bodyPr>
          <a:lstStyle>
            <a:lvl1pPr marL="457200" lvl="0" indent="-228600" algn="ctr">
              <a:spcBef>
                <a:spcPts val="210"/>
              </a:spcBef>
              <a:spcAft>
                <a:spcPts val="0"/>
              </a:spcAft>
              <a:buSzPts val="1523"/>
              <a:buNone/>
              <a:defRPr sz="1050"/>
            </a:lvl1pPr>
            <a:lvl2pPr marL="914400" lvl="1" indent="-228600" algn="l">
              <a:spcBef>
                <a:spcPts val="450"/>
              </a:spcBef>
              <a:spcAft>
                <a:spcPts val="0"/>
              </a:spcAft>
              <a:buSzPts val="1305"/>
              <a:buNone/>
              <a:defRPr sz="900"/>
            </a:lvl2pPr>
            <a:lvl3pPr marL="1371600" lvl="2" indent="-228600" algn="l">
              <a:spcBef>
                <a:spcPts val="450"/>
              </a:spcBef>
              <a:spcAft>
                <a:spcPts val="0"/>
              </a:spcAft>
              <a:buSzPts val="1088"/>
              <a:buNone/>
              <a:defRPr sz="750"/>
            </a:lvl3pPr>
            <a:lvl4pPr marL="1828800" lvl="3" indent="-228600" algn="l">
              <a:spcBef>
                <a:spcPts val="450"/>
              </a:spcBef>
              <a:spcAft>
                <a:spcPts val="0"/>
              </a:spcAft>
              <a:buSzPts val="979"/>
              <a:buNone/>
              <a:defRPr sz="675"/>
            </a:lvl4pPr>
            <a:lvl5pPr marL="2286000" lvl="4" indent="-228600" algn="l">
              <a:spcBef>
                <a:spcPts val="450"/>
              </a:spcBef>
              <a:spcAft>
                <a:spcPts val="0"/>
              </a:spcAft>
              <a:buSzPts val="979"/>
              <a:buNone/>
              <a:defRPr sz="675"/>
            </a:lvl5pPr>
            <a:lvl6pPr marL="2743200" lvl="5" indent="-228600" algn="l">
              <a:spcBef>
                <a:spcPts val="450"/>
              </a:spcBef>
              <a:spcAft>
                <a:spcPts val="0"/>
              </a:spcAft>
              <a:buSzPts val="979"/>
              <a:buNone/>
              <a:defRPr sz="675"/>
            </a:lvl6pPr>
            <a:lvl7pPr marL="3200400" lvl="6" indent="-228600" algn="l">
              <a:spcBef>
                <a:spcPts val="450"/>
              </a:spcBef>
              <a:spcAft>
                <a:spcPts val="0"/>
              </a:spcAft>
              <a:buSzPts val="979"/>
              <a:buNone/>
              <a:defRPr sz="675"/>
            </a:lvl7pPr>
            <a:lvl8pPr marL="3657600" lvl="7" indent="-228600" algn="l">
              <a:spcBef>
                <a:spcPts val="450"/>
              </a:spcBef>
              <a:spcAft>
                <a:spcPts val="0"/>
              </a:spcAft>
              <a:buSzPts val="979"/>
              <a:buNone/>
              <a:defRPr sz="675"/>
            </a:lvl8pPr>
            <a:lvl9pPr marL="4114800" lvl="8" indent="-228600" algn="l">
              <a:spcBef>
                <a:spcPts val="450"/>
              </a:spcBef>
              <a:spcAft>
                <a:spcPts val="450"/>
              </a:spcAft>
              <a:buSzPts val="979"/>
              <a:buNone/>
              <a:defRPr sz="675"/>
            </a:lvl9pPr>
          </a:lstStyle>
          <a:p>
            <a:endParaRPr/>
          </a:p>
        </p:txBody>
      </p:sp>
      <p:sp>
        <p:nvSpPr>
          <p:cNvPr id="93" name="Google Shape;93;p26"/>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6"/>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6"/>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6"/>
        <p:cNvGrpSpPr/>
        <p:nvPr/>
      </p:nvGrpSpPr>
      <p:grpSpPr>
        <a:xfrm>
          <a:off x="0" y="0"/>
          <a:ext cx="0" cy="0"/>
          <a:chOff x="0" y="0"/>
          <a:chExt cx="0" cy="0"/>
        </a:xfrm>
      </p:grpSpPr>
      <p:sp>
        <p:nvSpPr>
          <p:cNvPr id="97" name="Google Shape;97;p27"/>
          <p:cNvSpPr txBox="1">
            <a:spLocks noGrp="1"/>
          </p:cNvSpPr>
          <p:nvPr>
            <p:ph type="title"/>
          </p:nvPr>
        </p:nvSpPr>
        <p:spPr>
          <a:xfrm>
            <a:off x="1113235" y="514350"/>
            <a:ext cx="7514033" cy="2286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2400"/>
              <a:buFont typeface="Corbel"/>
              <a:buNone/>
              <a:defRPr sz="2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7"/>
          <p:cNvSpPr txBox="1">
            <a:spLocks noGrp="1"/>
          </p:cNvSpPr>
          <p:nvPr>
            <p:ph type="body" idx="1"/>
          </p:nvPr>
        </p:nvSpPr>
        <p:spPr>
          <a:xfrm>
            <a:off x="1113234" y="3257550"/>
            <a:ext cx="7514035" cy="1085850"/>
          </a:xfrm>
          <a:prstGeom prst="rect">
            <a:avLst/>
          </a:prstGeom>
          <a:noFill/>
          <a:ln>
            <a:noFill/>
          </a:ln>
        </p:spPr>
        <p:txBody>
          <a:bodyPr spcFirstLastPara="1" wrap="square" lIns="91425" tIns="45700" rIns="91425" bIns="45700" anchor="ctr" anchorCtr="0">
            <a:normAutofit/>
          </a:bodyPr>
          <a:lstStyle>
            <a:lvl1pPr marL="457200" lvl="0" indent="-228600" algn="ctr">
              <a:spcBef>
                <a:spcPts val="300"/>
              </a:spcBef>
              <a:spcAft>
                <a:spcPts val="0"/>
              </a:spcAft>
              <a:buSzPts val="2175"/>
              <a:buNone/>
              <a:defRPr sz="1500">
                <a:solidFill>
                  <a:schemeClr val="dk1"/>
                </a:solidFill>
              </a:defRPr>
            </a:lvl1pPr>
            <a:lvl2pPr marL="914400" lvl="1" indent="-228600" algn="l">
              <a:spcBef>
                <a:spcPts val="450"/>
              </a:spcBef>
              <a:spcAft>
                <a:spcPts val="0"/>
              </a:spcAft>
              <a:buSzPts val="1958"/>
              <a:buNone/>
              <a:defRPr sz="1350">
                <a:solidFill>
                  <a:srgbClr val="888888"/>
                </a:solidFill>
              </a:defRPr>
            </a:lvl2pPr>
            <a:lvl3pPr marL="1371600" lvl="2" indent="-228600" algn="l">
              <a:spcBef>
                <a:spcPts val="450"/>
              </a:spcBef>
              <a:spcAft>
                <a:spcPts val="0"/>
              </a:spcAft>
              <a:buSzPts val="1740"/>
              <a:buNone/>
              <a:defRPr sz="1200">
                <a:solidFill>
                  <a:srgbClr val="888888"/>
                </a:solidFill>
              </a:defRPr>
            </a:lvl3pPr>
            <a:lvl4pPr marL="1828800" lvl="3" indent="-228600" algn="l">
              <a:spcBef>
                <a:spcPts val="450"/>
              </a:spcBef>
              <a:spcAft>
                <a:spcPts val="0"/>
              </a:spcAft>
              <a:buSzPts val="1523"/>
              <a:buNone/>
              <a:defRPr sz="1050">
                <a:solidFill>
                  <a:srgbClr val="888888"/>
                </a:solidFill>
              </a:defRPr>
            </a:lvl4pPr>
            <a:lvl5pPr marL="2286000" lvl="4" indent="-228600" algn="l">
              <a:spcBef>
                <a:spcPts val="450"/>
              </a:spcBef>
              <a:spcAft>
                <a:spcPts val="0"/>
              </a:spcAft>
              <a:buSzPts val="1523"/>
              <a:buNone/>
              <a:defRPr sz="1050">
                <a:solidFill>
                  <a:srgbClr val="888888"/>
                </a:solidFill>
              </a:defRPr>
            </a:lvl5pPr>
            <a:lvl6pPr marL="2743200" lvl="5" indent="-228600" algn="l">
              <a:spcBef>
                <a:spcPts val="450"/>
              </a:spcBef>
              <a:spcAft>
                <a:spcPts val="0"/>
              </a:spcAft>
              <a:buSzPts val="1523"/>
              <a:buNone/>
              <a:defRPr sz="1050">
                <a:solidFill>
                  <a:srgbClr val="888888"/>
                </a:solidFill>
              </a:defRPr>
            </a:lvl6pPr>
            <a:lvl7pPr marL="3200400" lvl="6" indent="-228600" algn="l">
              <a:spcBef>
                <a:spcPts val="450"/>
              </a:spcBef>
              <a:spcAft>
                <a:spcPts val="0"/>
              </a:spcAft>
              <a:buSzPts val="1523"/>
              <a:buNone/>
              <a:defRPr sz="1050">
                <a:solidFill>
                  <a:srgbClr val="888888"/>
                </a:solidFill>
              </a:defRPr>
            </a:lvl7pPr>
            <a:lvl8pPr marL="3657600" lvl="7" indent="-228600" algn="l">
              <a:spcBef>
                <a:spcPts val="450"/>
              </a:spcBef>
              <a:spcAft>
                <a:spcPts val="0"/>
              </a:spcAft>
              <a:buSzPts val="1523"/>
              <a:buNone/>
              <a:defRPr sz="1050">
                <a:solidFill>
                  <a:srgbClr val="888888"/>
                </a:solidFill>
              </a:defRPr>
            </a:lvl8pPr>
            <a:lvl9pPr marL="4114800" lvl="8" indent="-228600" algn="l">
              <a:spcBef>
                <a:spcPts val="450"/>
              </a:spcBef>
              <a:spcAft>
                <a:spcPts val="450"/>
              </a:spcAft>
              <a:buSzPts val="1523"/>
              <a:buNone/>
              <a:defRPr sz="1050">
                <a:solidFill>
                  <a:srgbClr val="888888"/>
                </a:solidFill>
              </a:defRPr>
            </a:lvl9pPr>
          </a:lstStyle>
          <a:p>
            <a:endParaRPr/>
          </a:p>
        </p:txBody>
      </p:sp>
      <p:sp>
        <p:nvSpPr>
          <p:cNvPr id="99" name="Google Shape;99;p27"/>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7"/>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7"/>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2"/>
        <p:cNvGrpSpPr/>
        <p:nvPr/>
      </p:nvGrpSpPr>
      <p:grpSpPr>
        <a:xfrm>
          <a:off x="0" y="0"/>
          <a:ext cx="0" cy="0"/>
          <a:chOff x="0" y="0"/>
          <a:chExt cx="0" cy="0"/>
        </a:xfrm>
      </p:grpSpPr>
      <p:sp>
        <p:nvSpPr>
          <p:cNvPr id="103" name="Google Shape;103;p28"/>
          <p:cNvSpPr txBox="1"/>
          <p:nvPr/>
        </p:nvSpPr>
        <p:spPr>
          <a:xfrm>
            <a:off x="1198959" y="647267"/>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dk1"/>
              </a:buClr>
              <a:buSzPts val="6000"/>
              <a:buFont typeface="Corbel"/>
              <a:buNone/>
            </a:pPr>
            <a:r>
              <a:rPr lang="en-US" sz="6000" b="0" i="0" u="none" strike="noStrike" cap="none">
                <a:solidFill>
                  <a:schemeClr val="dk1"/>
                </a:solidFill>
                <a:latin typeface="Corbel"/>
                <a:ea typeface="Corbel"/>
                <a:cs typeface="Corbel"/>
                <a:sym typeface="Corbel"/>
              </a:rPr>
              <a:t>“</a:t>
            </a:r>
            <a:endParaRPr/>
          </a:p>
        </p:txBody>
      </p:sp>
      <p:sp>
        <p:nvSpPr>
          <p:cNvPr id="104" name="Google Shape;104;p28"/>
          <p:cNvSpPr txBox="1"/>
          <p:nvPr/>
        </p:nvSpPr>
        <p:spPr>
          <a:xfrm>
            <a:off x="8170069" y="2114549"/>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dk1"/>
              </a:buClr>
              <a:buSzPts val="6000"/>
              <a:buFont typeface="Corbel"/>
              <a:buNone/>
            </a:pPr>
            <a:r>
              <a:rPr lang="en-US" sz="6000" b="0" i="0" u="none" strike="noStrike" cap="none">
                <a:solidFill>
                  <a:schemeClr val="dk1"/>
                </a:solidFill>
                <a:latin typeface="Corbel"/>
                <a:ea typeface="Corbel"/>
                <a:cs typeface="Corbel"/>
                <a:sym typeface="Corbel"/>
              </a:rPr>
              <a:t>”</a:t>
            </a:r>
            <a:endParaRPr/>
          </a:p>
        </p:txBody>
      </p:sp>
      <p:sp>
        <p:nvSpPr>
          <p:cNvPr id="105" name="Google Shape;105;p28"/>
          <p:cNvSpPr txBox="1">
            <a:spLocks noGrp="1"/>
          </p:cNvSpPr>
          <p:nvPr>
            <p:ph type="title"/>
          </p:nvPr>
        </p:nvSpPr>
        <p:spPr>
          <a:xfrm>
            <a:off x="1656159" y="514351"/>
            <a:ext cx="6742509" cy="20573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2400"/>
              <a:buFont typeface="Corbel"/>
              <a:buNone/>
              <a:defRPr sz="24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8"/>
          <p:cNvSpPr txBox="1">
            <a:spLocks noGrp="1"/>
          </p:cNvSpPr>
          <p:nvPr>
            <p:ph type="body" idx="1"/>
          </p:nvPr>
        </p:nvSpPr>
        <p:spPr>
          <a:xfrm>
            <a:off x="1827609" y="2571749"/>
            <a:ext cx="6399611" cy="285750"/>
          </a:xfrm>
          <a:prstGeom prst="rect">
            <a:avLst/>
          </a:prstGeom>
          <a:noFill/>
          <a:ln>
            <a:noFill/>
          </a:ln>
        </p:spPr>
        <p:txBody>
          <a:bodyPr spcFirstLastPara="1" wrap="square" lIns="91425" tIns="45700" rIns="91425" bIns="45700" anchor="ctr" anchorCtr="0">
            <a:normAutofit/>
          </a:bodyPr>
          <a:lstStyle>
            <a:lvl1pPr marL="457200" lvl="0" indent="-228600" algn="l">
              <a:spcBef>
                <a:spcPts val="270"/>
              </a:spcBef>
              <a:spcAft>
                <a:spcPts val="0"/>
              </a:spcAft>
              <a:buSzPts val="1958"/>
              <a:buFont typeface="Corbel"/>
              <a:buNone/>
              <a:defRPr sz="1350"/>
            </a:lvl1pPr>
            <a:lvl2pPr marL="914400" lvl="1" indent="-228600" algn="l">
              <a:spcBef>
                <a:spcPts val="450"/>
              </a:spcBef>
              <a:spcAft>
                <a:spcPts val="0"/>
              </a:spcAft>
              <a:buSzPts val="2175"/>
              <a:buFont typeface="Corbel"/>
              <a:buNone/>
              <a:defRPr/>
            </a:lvl2pPr>
            <a:lvl3pPr marL="1371600" lvl="2" indent="-228600" algn="l">
              <a:spcBef>
                <a:spcPts val="450"/>
              </a:spcBef>
              <a:spcAft>
                <a:spcPts val="0"/>
              </a:spcAft>
              <a:buSzPts val="1958"/>
              <a:buFont typeface="Corbel"/>
              <a:buNone/>
              <a:defRPr/>
            </a:lvl3pPr>
            <a:lvl4pPr marL="1828800" lvl="3" indent="-228600" algn="l">
              <a:spcBef>
                <a:spcPts val="450"/>
              </a:spcBef>
              <a:spcAft>
                <a:spcPts val="0"/>
              </a:spcAft>
              <a:buSzPts val="1740"/>
              <a:buFont typeface="Corbel"/>
              <a:buNone/>
              <a:defRPr/>
            </a:lvl4pPr>
            <a:lvl5pPr marL="2286000" lvl="4" indent="-228600" algn="l">
              <a:spcBef>
                <a:spcPts val="450"/>
              </a:spcBef>
              <a:spcAft>
                <a:spcPts val="0"/>
              </a:spcAft>
              <a:buSzPts val="1523"/>
              <a:buFont typeface="Corbel"/>
              <a:buNone/>
              <a:defRPr/>
            </a:lvl5pPr>
            <a:lvl6pPr marL="2743200" lvl="5" indent="-394335" algn="l">
              <a:spcBef>
                <a:spcPts val="450"/>
              </a:spcBef>
              <a:spcAft>
                <a:spcPts val="0"/>
              </a:spcAft>
              <a:buSzPts val="2610"/>
              <a:buChar char="•"/>
              <a:defRPr/>
            </a:lvl6pPr>
            <a:lvl7pPr marL="3200400" lvl="6" indent="-394335" algn="l">
              <a:spcBef>
                <a:spcPts val="450"/>
              </a:spcBef>
              <a:spcAft>
                <a:spcPts val="0"/>
              </a:spcAft>
              <a:buSzPts val="2610"/>
              <a:buChar char="•"/>
              <a:defRPr/>
            </a:lvl7pPr>
            <a:lvl8pPr marL="3657600" lvl="7" indent="-394334" algn="l">
              <a:spcBef>
                <a:spcPts val="450"/>
              </a:spcBef>
              <a:spcAft>
                <a:spcPts val="0"/>
              </a:spcAft>
              <a:buSzPts val="2610"/>
              <a:buChar char="•"/>
              <a:defRPr/>
            </a:lvl8pPr>
            <a:lvl9pPr marL="4114800" lvl="8" indent="-394334" algn="l">
              <a:spcBef>
                <a:spcPts val="450"/>
              </a:spcBef>
              <a:spcAft>
                <a:spcPts val="450"/>
              </a:spcAft>
              <a:buSzPts val="2610"/>
              <a:buChar char="•"/>
              <a:defRPr/>
            </a:lvl9pPr>
          </a:lstStyle>
          <a:p>
            <a:endParaRPr/>
          </a:p>
        </p:txBody>
      </p:sp>
      <p:sp>
        <p:nvSpPr>
          <p:cNvPr id="107" name="Google Shape;107;p28"/>
          <p:cNvSpPr txBox="1">
            <a:spLocks noGrp="1"/>
          </p:cNvSpPr>
          <p:nvPr>
            <p:ph type="body" idx="2"/>
          </p:nvPr>
        </p:nvSpPr>
        <p:spPr>
          <a:xfrm>
            <a:off x="1113234" y="3257550"/>
            <a:ext cx="7514033" cy="1085850"/>
          </a:xfrm>
          <a:prstGeom prst="rect">
            <a:avLst/>
          </a:prstGeom>
          <a:noFill/>
          <a:ln>
            <a:noFill/>
          </a:ln>
        </p:spPr>
        <p:txBody>
          <a:bodyPr spcFirstLastPara="1" wrap="square" lIns="91425" tIns="45700" rIns="91425" bIns="45700" anchor="ctr" anchorCtr="0">
            <a:normAutofit/>
          </a:bodyPr>
          <a:lstStyle>
            <a:lvl1pPr marL="457200" lvl="0" indent="-228600" algn="ctr">
              <a:spcBef>
                <a:spcPts val="300"/>
              </a:spcBef>
              <a:spcAft>
                <a:spcPts val="0"/>
              </a:spcAft>
              <a:buSzPts val="2175"/>
              <a:buNone/>
              <a:defRPr sz="1500">
                <a:solidFill>
                  <a:schemeClr val="dk1"/>
                </a:solidFill>
              </a:defRPr>
            </a:lvl1pPr>
            <a:lvl2pPr marL="914400" lvl="1" indent="-228600" algn="l">
              <a:spcBef>
                <a:spcPts val="450"/>
              </a:spcBef>
              <a:spcAft>
                <a:spcPts val="0"/>
              </a:spcAft>
              <a:buSzPts val="1958"/>
              <a:buNone/>
              <a:defRPr sz="1350">
                <a:solidFill>
                  <a:srgbClr val="888888"/>
                </a:solidFill>
              </a:defRPr>
            </a:lvl2pPr>
            <a:lvl3pPr marL="1371600" lvl="2" indent="-228600" algn="l">
              <a:spcBef>
                <a:spcPts val="450"/>
              </a:spcBef>
              <a:spcAft>
                <a:spcPts val="0"/>
              </a:spcAft>
              <a:buSzPts val="1740"/>
              <a:buNone/>
              <a:defRPr sz="1200">
                <a:solidFill>
                  <a:srgbClr val="888888"/>
                </a:solidFill>
              </a:defRPr>
            </a:lvl3pPr>
            <a:lvl4pPr marL="1828800" lvl="3" indent="-228600" algn="l">
              <a:spcBef>
                <a:spcPts val="450"/>
              </a:spcBef>
              <a:spcAft>
                <a:spcPts val="0"/>
              </a:spcAft>
              <a:buSzPts val="1523"/>
              <a:buNone/>
              <a:defRPr sz="1050">
                <a:solidFill>
                  <a:srgbClr val="888888"/>
                </a:solidFill>
              </a:defRPr>
            </a:lvl4pPr>
            <a:lvl5pPr marL="2286000" lvl="4" indent="-228600" algn="l">
              <a:spcBef>
                <a:spcPts val="450"/>
              </a:spcBef>
              <a:spcAft>
                <a:spcPts val="0"/>
              </a:spcAft>
              <a:buSzPts val="1523"/>
              <a:buNone/>
              <a:defRPr sz="1050">
                <a:solidFill>
                  <a:srgbClr val="888888"/>
                </a:solidFill>
              </a:defRPr>
            </a:lvl5pPr>
            <a:lvl6pPr marL="2743200" lvl="5" indent="-228600" algn="l">
              <a:spcBef>
                <a:spcPts val="450"/>
              </a:spcBef>
              <a:spcAft>
                <a:spcPts val="0"/>
              </a:spcAft>
              <a:buSzPts val="1523"/>
              <a:buNone/>
              <a:defRPr sz="1050">
                <a:solidFill>
                  <a:srgbClr val="888888"/>
                </a:solidFill>
              </a:defRPr>
            </a:lvl6pPr>
            <a:lvl7pPr marL="3200400" lvl="6" indent="-228600" algn="l">
              <a:spcBef>
                <a:spcPts val="450"/>
              </a:spcBef>
              <a:spcAft>
                <a:spcPts val="0"/>
              </a:spcAft>
              <a:buSzPts val="1523"/>
              <a:buNone/>
              <a:defRPr sz="1050">
                <a:solidFill>
                  <a:srgbClr val="888888"/>
                </a:solidFill>
              </a:defRPr>
            </a:lvl7pPr>
            <a:lvl8pPr marL="3657600" lvl="7" indent="-228600" algn="l">
              <a:spcBef>
                <a:spcPts val="450"/>
              </a:spcBef>
              <a:spcAft>
                <a:spcPts val="0"/>
              </a:spcAft>
              <a:buSzPts val="1523"/>
              <a:buNone/>
              <a:defRPr sz="1050">
                <a:solidFill>
                  <a:srgbClr val="888888"/>
                </a:solidFill>
              </a:defRPr>
            </a:lvl8pPr>
            <a:lvl9pPr marL="4114800" lvl="8" indent="-228600" algn="l">
              <a:spcBef>
                <a:spcPts val="450"/>
              </a:spcBef>
              <a:spcAft>
                <a:spcPts val="450"/>
              </a:spcAft>
              <a:buSzPts val="1523"/>
              <a:buNone/>
              <a:defRPr sz="1050">
                <a:solidFill>
                  <a:srgbClr val="888888"/>
                </a:solidFill>
              </a:defRPr>
            </a:lvl9pPr>
          </a:lstStyle>
          <a:p>
            <a:endParaRPr/>
          </a:p>
        </p:txBody>
      </p:sp>
      <p:sp>
        <p:nvSpPr>
          <p:cNvPr id="108" name="Google Shape;108;p28"/>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8"/>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8"/>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11"/>
        <p:cNvGrpSpPr/>
        <p:nvPr/>
      </p:nvGrpSpPr>
      <p:grpSpPr>
        <a:xfrm>
          <a:off x="0" y="0"/>
          <a:ext cx="0" cy="0"/>
          <a:chOff x="0" y="0"/>
          <a:chExt cx="0" cy="0"/>
        </a:xfrm>
      </p:grpSpPr>
      <p:sp>
        <p:nvSpPr>
          <p:cNvPr id="112" name="Google Shape;112;p29"/>
          <p:cNvSpPr txBox="1">
            <a:spLocks noGrp="1"/>
          </p:cNvSpPr>
          <p:nvPr>
            <p:ph type="title"/>
          </p:nvPr>
        </p:nvSpPr>
        <p:spPr>
          <a:xfrm>
            <a:off x="1113235" y="2481436"/>
            <a:ext cx="7514032" cy="1101600"/>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2400"/>
              <a:buFont typeface="Corbel"/>
              <a:buNone/>
              <a:defRPr sz="2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9"/>
          <p:cNvSpPr txBox="1">
            <a:spLocks noGrp="1"/>
          </p:cNvSpPr>
          <p:nvPr>
            <p:ph type="body" idx="1"/>
          </p:nvPr>
        </p:nvSpPr>
        <p:spPr>
          <a:xfrm>
            <a:off x="1113234" y="3583036"/>
            <a:ext cx="7514033" cy="645300"/>
          </a:xfrm>
          <a:prstGeom prst="rect">
            <a:avLst/>
          </a:prstGeom>
          <a:noFill/>
          <a:ln>
            <a:noFill/>
          </a:ln>
        </p:spPr>
        <p:txBody>
          <a:bodyPr spcFirstLastPara="1" wrap="square" lIns="91425" tIns="45700" rIns="91425" bIns="45700" anchor="t" anchorCtr="0">
            <a:normAutofit/>
          </a:bodyPr>
          <a:lstStyle>
            <a:lvl1pPr marL="457200" lvl="0" indent="-228600" algn="r">
              <a:spcBef>
                <a:spcPts val="300"/>
              </a:spcBef>
              <a:spcAft>
                <a:spcPts val="0"/>
              </a:spcAft>
              <a:buSzPts val="2175"/>
              <a:buNone/>
              <a:defRPr sz="1500">
                <a:solidFill>
                  <a:schemeClr val="dk1"/>
                </a:solidFill>
              </a:defRPr>
            </a:lvl1pPr>
            <a:lvl2pPr marL="914400" lvl="1" indent="-228600" algn="l">
              <a:spcBef>
                <a:spcPts val="450"/>
              </a:spcBef>
              <a:spcAft>
                <a:spcPts val="0"/>
              </a:spcAft>
              <a:buSzPts val="1958"/>
              <a:buNone/>
              <a:defRPr sz="1350">
                <a:solidFill>
                  <a:srgbClr val="888888"/>
                </a:solidFill>
              </a:defRPr>
            </a:lvl2pPr>
            <a:lvl3pPr marL="1371600" lvl="2" indent="-228600" algn="l">
              <a:spcBef>
                <a:spcPts val="450"/>
              </a:spcBef>
              <a:spcAft>
                <a:spcPts val="0"/>
              </a:spcAft>
              <a:buSzPts val="1740"/>
              <a:buNone/>
              <a:defRPr sz="1200">
                <a:solidFill>
                  <a:srgbClr val="888888"/>
                </a:solidFill>
              </a:defRPr>
            </a:lvl3pPr>
            <a:lvl4pPr marL="1828800" lvl="3" indent="-228600" algn="l">
              <a:spcBef>
                <a:spcPts val="450"/>
              </a:spcBef>
              <a:spcAft>
                <a:spcPts val="0"/>
              </a:spcAft>
              <a:buSzPts val="1523"/>
              <a:buNone/>
              <a:defRPr sz="1050">
                <a:solidFill>
                  <a:srgbClr val="888888"/>
                </a:solidFill>
              </a:defRPr>
            </a:lvl4pPr>
            <a:lvl5pPr marL="2286000" lvl="4" indent="-228600" algn="l">
              <a:spcBef>
                <a:spcPts val="450"/>
              </a:spcBef>
              <a:spcAft>
                <a:spcPts val="0"/>
              </a:spcAft>
              <a:buSzPts val="1523"/>
              <a:buNone/>
              <a:defRPr sz="1050">
                <a:solidFill>
                  <a:srgbClr val="888888"/>
                </a:solidFill>
              </a:defRPr>
            </a:lvl5pPr>
            <a:lvl6pPr marL="2743200" lvl="5" indent="-228600" algn="l">
              <a:spcBef>
                <a:spcPts val="450"/>
              </a:spcBef>
              <a:spcAft>
                <a:spcPts val="0"/>
              </a:spcAft>
              <a:buSzPts val="1523"/>
              <a:buNone/>
              <a:defRPr sz="1050">
                <a:solidFill>
                  <a:srgbClr val="888888"/>
                </a:solidFill>
              </a:defRPr>
            </a:lvl6pPr>
            <a:lvl7pPr marL="3200400" lvl="6" indent="-228600" algn="l">
              <a:spcBef>
                <a:spcPts val="450"/>
              </a:spcBef>
              <a:spcAft>
                <a:spcPts val="0"/>
              </a:spcAft>
              <a:buSzPts val="1523"/>
              <a:buNone/>
              <a:defRPr sz="1050">
                <a:solidFill>
                  <a:srgbClr val="888888"/>
                </a:solidFill>
              </a:defRPr>
            </a:lvl7pPr>
            <a:lvl8pPr marL="3657600" lvl="7" indent="-228600" algn="l">
              <a:spcBef>
                <a:spcPts val="450"/>
              </a:spcBef>
              <a:spcAft>
                <a:spcPts val="0"/>
              </a:spcAft>
              <a:buSzPts val="1523"/>
              <a:buNone/>
              <a:defRPr sz="1050">
                <a:solidFill>
                  <a:srgbClr val="888888"/>
                </a:solidFill>
              </a:defRPr>
            </a:lvl8pPr>
            <a:lvl9pPr marL="4114800" lvl="8" indent="-228600" algn="l">
              <a:spcBef>
                <a:spcPts val="450"/>
              </a:spcBef>
              <a:spcAft>
                <a:spcPts val="450"/>
              </a:spcAft>
              <a:buSzPts val="1523"/>
              <a:buNone/>
              <a:defRPr sz="1050">
                <a:solidFill>
                  <a:srgbClr val="888888"/>
                </a:solidFill>
              </a:defRPr>
            </a:lvl9pPr>
          </a:lstStyle>
          <a:p>
            <a:endParaRPr/>
          </a:p>
        </p:txBody>
      </p:sp>
      <p:sp>
        <p:nvSpPr>
          <p:cNvPr id="114" name="Google Shape;114;p29"/>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9"/>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9"/>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7"/>
        <p:cNvGrpSpPr/>
        <p:nvPr/>
      </p:nvGrpSpPr>
      <p:grpSpPr>
        <a:xfrm>
          <a:off x="0" y="0"/>
          <a:ext cx="0" cy="0"/>
          <a:chOff x="0" y="0"/>
          <a:chExt cx="0" cy="0"/>
        </a:xfrm>
      </p:grpSpPr>
      <p:sp>
        <p:nvSpPr>
          <p:cNvPr id="118" name="Google Shape;118;p30"/>
          <p:cNvSpPr txBox="1"/>
          <p:nvPr/>
        </p:nvSpPr>
        <p:spPr>
          <a:xfrm>
            <a:off x="1198959" y="647267"/>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dk1"/>
              </a:buClr>
              <a:buSzPts val="6000"/>
              <a:buFont typeface="Corbel"/>
              <a:buNone/>
            </a:pPr>
            <a:r>
              <a:rPr lang="en-US" sz="6000" b="0" i="0" u="none" strike="noStrike" cap="none">
                <a:solidFill>
                  <a:schemeClr val="dk1"/>
                </a:solidFill>
                <a:latin typeface="Corbel"/>
                <a:ea typeface="Corbel"/>
                <a:cs typeface="Corbel"/>
                <a:sym typeface="Corbel"/>
              </a:rPr>
              <a:t>“</a:t>
            </a:r>
            <a:endParaRPr/>
          </a:p>
        </p:txBody>
      </p:sp>
      <p:sp>
        <p:nvSpPr>
          <p:cNvPr id="119" name="Google Shape;119;p30"/>
          <p:cNvSpPr txBox="1"/>
          <p:nvPr/>
        </p:nvSpPr>
        <p:spPr>
          <a:xfrm>
            <a:off x="8170069" y="2114549"/>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dk1"/>
              </a:buClr>
              <a:buSzPts val="6000"/>
              <a:buFont typeface="Corbel"/>
              <a:buNone/>
            </a:pPr>
            <a:r>
              <a:rPr lang="en-US" sz="6000" b="0" i="0" u="none" strike="noStrike" cap="none">
                <a:solidFill>
                  <a:schemeClr val="dk1"/>
                </a:solidFill>
                <a:latin typeface="Corbel"/>
                <a:ea typeface="Corbel"/>
                <a:cs typeface="Corbel"/>
                <a:sym typeface="Corbel"/>
              </a:rPr>
              <a:t>”</a:t>
            </a:r>
            <a:endParaRPr/>
          </a:p>
        </p:txBody>
      </p:sp>
      <p:sp>
        <p:nvSpPr>
          <p:cNvPr id="120" name="Google Shape;120;p30"/>
          <p:cNvSpPr txBox="1">
            <a:spLocks noGrp="1"/>
          </p:cNvSpPr>
          <p:nvPr>
            <p:ph type="title"/>
          </p:nvPr>
        </p:nvSpPr>
        <p:spPr>
          <a:xfrm>
            <a:off x="1656159" y="514351"/>
            <a:ext cx="6742509" cy="20573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2400"/>
              <a:buFont typeface="Corbel"/>
              <a:buNone/>
              <a:defRPr sz="24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0"/>
          <p:cNvSpPr txBox="1">
            <a:spLocks noGrp="1"/>
          </p:cNvSpPr>
          <p:nvPr>
            <p:ph type="body" idx="1"/>
          </p:nvPr>
        </p:nvSpPr>
        <p:spPr>
          <a:xfrm>
            <a:off x="1113235" y="2914650"/>
            <a:ext cx="7514033" cy="666750"/>
          </a:xfrm>
          <a:prstGeom prst="rect">
            <a:avLst/>
          </a:prstGeom>
          <a:noFill/>
          <a:ln>
            <a:noFill/>
          </a:ln>
        </p:spPr>
        <p:txBody>
          <a:bodyPr spcFirstLastPara="1" wrap="square" lIns="91425" tIns="45700" rIns="91425" bIns="45700" anchor="b" anchorCtr="0">
            <a:normAutofit/>
          </a:bodyPr>
          <a:lstStyle>
            <a:lvl1pPr marL="457200" lvl="0" indent="-228600" algn="r">
              <a:spcBef>
                <a:spcPts val="360"/>
              </a:spcBef>
              <a:spcAft>
                <a:spcPts val="0"/>
              </a:spcAft>
              <a:buSzPts val="2610"/>
              <a:buNone/>
              <a:defRPr sz="1800" b="0" cap="none">
                <a:solidFill>
                  <a:schemeClr val="dk1"/>
                </a:solidFill>
              </a:defRPr>
            </a:lvl1pPr>
            <a:lvl2pPr marL="914400" lvl="1" indent="-394335" algn="l">
              <a:spcBef>
                <a:spcPts val="450"/>
              </a:spcBef>
              <a:spcAft>
                <a:spcPts val="0"/>
              </a:spcAft>
              <a:buSzPts val="2610"/>
              <a:buChar char="•"/>
              <a:defRPr/>
            </a:lvl2pPr>
            <a:lvl3pPr marL="1371600" lvl="2" indent="-394335" algn="l">
              <a:spcBef>
                <a:spcPts val="450"/>
              </a:spcBef>
              <a:spcAft>
                <a:spcPts val="0"/>
              </a:spcAft>
              <a:buSzPts val="2610"/>
              <a:buChar char="•"/>
              <a:defRPr/>
            </a:lvl3pPr>
            <a:lvl4pPr marL="1828800" lvl="3" indent="-394335" algn="l">
              <a:spcBef>
                <a:spcPts val="450"/>
              </a:spcBef>
              <a:spcAft>
                <a:spcPts val="0"/>
              </a:spcAft>
              <a:buSzPts val="2610"/>
              <a:buChar char="•"/>
              <a:defRPr/>
            </a:lvl4pPr>
            <a:lvl5pPr marL="2286000" lvl="4" indent="-394335" algn="l">
              <a:spcBef>
                <a:spcPts val="450"/>
              </a:spcBef>
              <a:spcAft>
                <a:spcPts val="0"/>
              </a:spcAft>
              <a:buSzPts val="2610"/>
              <a:buChar char="•"/>
              <a:defRPr/>
            </a:lvl5pPr>
            <a:lvl6pPr marL="2743200" lvl="5" indent="-394335" algn="l">
              <a:spcBef>
                <a:spcPts val="450"/>
              </a:spcBef>
              <a:spcAft>
                <a:spcPts val="0"/>
              </a:spcAft>
              <a:buSzPts val="2610"/>
              <a:buChar char="•"/>
              <a:defRPr/>
            </a:lvl6pPr>
            <a:lvl7pPr marL="3200400" lvl="6" indent="-394335" algn="l">
              <a:spcBef>
                <a:spcPts val="450"/>
              </a:spcBef>
              <a:spcAft>
                <a:spcPts val="0"/>
              </a:spcAft>
              <a:buSzPts val="2610"/>
              <a:buChar char="•"/>
              <a:defRPr/>
            </a:lvl7pPr>
            <a:lvl8pPr marL="3657600" lvl="7" indent="-394334" algn="l">
              <a:spcBef>
                <a:spcPts val="450"/>
              </a:spcBef>
              <a:spcAft>
                <a:spcPts val="0"/>
              </a:spcAft>
              <a:buSzPts val="2610"/>
              <a:buChar char="•"/>
              <a:defRPr/>
            </a:lvl8pPr>
            <a:lvl9pPr marL="4114800" lvl="8" indent="-394334" algn="l">
              <a:spcBef>
                <a:spcPts val="450"/>
              </a:spcBef>
              <a:spcAft>
                <a:spcPts val="450"/>
              </a:spcAft>
              <a:buSzPts val="2610"/>
              <a:buChar char="•"/>
              <a:defRPr/>
            </a:lvl9pPr>
          </a:lstStyle>
          <a:p>
            <a:endParaRPr/>
          </a:p>
        </p:txBody>
      </p:sp>
      <p:sp>
        <p:nvSpPr>
          <p:cNvPr id="122" name="Google Shape;122;p30"/>
          <p:cNvSpPr txBox="1">
            <a:spLocks noGrp="1"/>
          </p:cNvSpPr>
          <p:nvPr>
            <p:ph type="body" idx="2"/>
          </p:nvPr>
        </p:nvSpPr>
        <p:spPr>
          <a:xfrm>
            <a:off x="1113234" y="3581400"/>
            <a:ext cx="7514033" cy="762000"/>
          </a:xfrm>
          <a:prstGeom prst="rect">
            <a:avLst/>
          </a:prstGeom>
          <a:noFill/>
          <a:ln>
            <a:noFill/>
          </a:ln>
        </p:spPr>
        <p:txBody>
          <a:bodyPr spcFirstLastPara="1" wrap="square" lIns="91425" tIns="45700" rIns="91425" bIns="45700" anchor="t" anchorCtr="0">
            <a:normAutofit/>
          </a:bodyPr>
          <a:lstStyle>
            <a:lvl1pPr marL="457200" lvl="0" indent="-228600" algn="r">
              <a:spcBef>
                <a:spcPts val="270"/>
              </a:spcBef>
              <a:spcAft>
                <a:spcPts val="0"/>
              </a:spcAft>
              <a:buSzPts val="1958"/>
              <a:buNone/>
              <a:defRPr sz="1350">
                <a:solidFill>
                  <a:schemeClr val="dk1"/>
                </a:solidFill>
              </a:defRPr>
            </a:lvl1pPr>
            <a:lvl2pPr marL="914400" lvl="1" indent="-228600" algn="l">
              <a:spcBef>
                <a:spcPts val="450"/>
              </a:spcBef>
              <a:spcAft>
                <a:spcPts val="0"/>
              </a:spcAft>
              <a:buSzPts val="1958"/>
              <a:buNone/>
              <a:defRPr sz="1350">
                <a:solidFill>
                  <a:srgbClr val="888888"/>
                </a:solidFill>
              </a:defRPr>
            </a:lvl2pPr>
            <a:lvl3pPr marL="1371600" lvl="2" indent="-228600" algn="l">
              <a:spcBef>
                <a:spcPts val="450"/>
              </a:spcBef>
              <a:spcAft>
                <a:spcPts val="0"/>
              </a:spcAft>
              <a:buSzPts val="1740"/>
              <a:buNone/>
              <a:defRPr sz="1200">
                <a:solidFill>
                  <a:srgbClr val="888888"/>
                </a:solidFill>
              </a:defRPr>
            </a:lvl3pPr>
            <a:lvl4pPr marL="1828800" lvl="3" indent="-228600" algn="l">
              <a:spcBef>
                <a:spcPts val="450"/>
              </a:spcBef>
              <a:spcAft>
                <a:spcPts val="0"/>
              </a:spcAft>
              <a:buSzPts val="1523"/>
              <a:buNone/>
              <a:defRPr sz="1050">
                <a:solidFill>
                  <a:srgbClr val="888888"/>
                </a:solidFill>
              </a:defRPr>
            </a:lvl4pPr>
            <a:lvl5pPr marL="2286000" lvl="4" indent="-228600" algn="l">
              <a:spcBef>
                <a:spcPts val="450"/>
              </a:spcBef>
              <a:spcAft>
                <a:spcPts val="0"/>
              </a:spcAft>
              <a:buSzPts val="1523"/>
              <a:buNone/>
              <a:defRPr sz="1050">
                <a:solidFill>
                  <a:srgbClr val="888888"/>
                </a:solidFill>
              </a:defRPr>
            </a:lvl5pPr>
            <a:lvl6pPr marL="2743200" lvl="5" indent="-228600" algn="l">
              <a:spcBef>
                <a:spcPts val="450"/>
              </a:spcBef>
              <a:spcAft>
                <a:spcPts val="0"/>
              </a:spcAft>
              <a:buSzPts val="1523"/>
              <a:buNone/>
              <a:defRPr sz="1050">
                <a:solidFill>
                  <a:srgbClr val="888888"/>
                </a:solidFill>
              </a:defRPr>
            </a:lvl6pPr>
            <a:lvl7pPr marL="3200400" lvl="6" indent="-228600" algn="l">
              <a:spcBef>
                <a:spcPts val="450"/>
              </a:spcBef>
              <a:spcAft>
                <a:spcPts val="0"/>
              </a:spcAft>
              <a:buSzPts val="1523"/>
              <a:buNone/>
              <a:defRPr sz="1050">
                <a:solidFill>
                  <a:srgbClr val="888888"/>
                </a:solidFill>
              </a:defRPr>
            </a:lvl7pPr>
            <a:lvl8pPr marL="3657600" lvl="7" indent="-228600" algn="l">
              <a:spcBef>
                <a:spcPts val="450"/>
              </a:spcBef>
              <a:spcAft>
                <a:spcPts val="0"/>
              </a:spcAft>
              <a:buSzPts val="1523"/>
              <a:buNone/>
              <a:defRPr sz="1050">
                <a:solidFill>
                  <a:srgbClr val="888888"/>
                </a:solidFill>
              </a:defRPr>
            </a:lvl8pPr>
            <a:lvl9pPr marL="4114800" lvl="8" indent="-228600" algn="l">
              <a:spcBef>
                <a:spcPts val="450"/>
              </a:spcBef>
              <a:spcAft>
                <a:spcPts val="450"/>
              </a:spcAft>
              <a:buSzPts val="1523"/>
              <a:buNone/>
              <a:defRPr sz="1050">
                <a:solidFill>
                  <a:srgbClr val="888888"/>
                </a:solidFill>
              </a:defRPr>
            </a:lvl9pPr>
          </a:lstStyle>
          <a:p>
            <a:endParaRPr/>
          </a:p>
        </p:txBody>
      </p:sp>
      <p:sp>
        <p:nvSpPr>
          <p:cNvPr id="123" name="Google Shape;123;p30"/>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0"/>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30"/>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6"/>
        <p:cNvGrpSpPr/>
        <p:nvPr/>
      </p:nvGrpSpPr>
      <p:grpSpPr>
        <a:xfrm>
          <a:off x="0" y="0"/>
          <a:ext cx="0" cy="0"/>
          <a:chOff x="0" y="0"/>
          <a:chExt cx="0" cy="0"/>
        </a:xfrm>
      </p:grpSpPr>
      <p:sp>
        <p:nvSpPr>
          <p:cNvPr id="127" name="Google Shape;127;p31"/>
          <p:cNvSpPr txBox="1">
            <a:spLocks noGrp="1"/>
          </p:cNvSpPr>
          <p:nvPr>
            <p:ph type="title"/>
          </p:nvPr>
        </p:nvSpPr>
        <p:spPr>
          <a:xfrm>
            <a:off x="1113235" y="514350"/>
            <a:ext cx="7514034" cy="2045494"/>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000"/>
              <a:buFont typeface="Corbel"/>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1"/>
          <p:cNvSpPr txBox="1">
            <a:spLocks noGrp="1"/>
          </p:cNvSpPr>
          <p:nvPr>
            <p:ph type="body" idx="1"/>
          </p:nvPr>
        </p:nvSpPr>
        <p:spPr>
          <a:xfrm>
            <a:off x="1113234" y="2628900"/>
            <a:ext cx="7514035" cy="628650"/>
          </a:xfrm>
          <a:prstGeom prst="rect">
            <a:avLst/>
          </a:prstGeom>
          <a:noFill/>
          <a:ln>
            <a:noFill/>
          </a:ln>
        </p:spPr>
        <p:txBody>
          <a:bodyPr spcFirstLastPara="1" wrap="square" lIns="91425" tIns="45700" rIns="91425" bIns="45700" anchor="b" anchorCtr="0">
            <a:normAutofit/>
          </a:bodyPr>
          <a:lstStyle>
            <a:lvl1pPr marL="457200" lvl="0" indent="-228600" algn="l">
              <a:spcBef>
                <a:spcPts val="420"/>
              </a:spcBef>
              <a:spcAft>
                <a:spcPts val="0"/>
              </a:spcAft>
              <a:buSzPts val="3045"/>
              <a:buNone/>
              <a:defRPr sz="2100" b="0" cap="none">
                <a:solidFill>
                  <a:schemeClr val="dk1"/>
                </a:solidFill>
              </a:defRPr>
            </a:lvl1pPr>
            <a:lvl2pPr marL="914400" lvl="1" indent="-394335" algn="l">
              <a:spcBef>
                <a:spcPts val="450"/>
              </a:spcBef>
              <a:spcAft>
                <a:spcPts val="0"/>
              </a:spcAft>
              <a:buSzPts val="2610"/>
              <a:buChar char="•"/>
              <a:defRPr/>
            </a:lvl2pPr>
            <a:lvl3pPr marL="1371600" lvl="2" indent="-394335" algn="l">
              <a:spcBef>
                <a:spcPts val="450"/>
              </a:spcBef>
              <a:spcAft>
                <a:spcPts val="0"/>
              </a:spcAft>
              <a:buSzPts val="2610"/>
              <a:buChar char="•"/>
              <a:defRPr/>
            </a:lvl3pPr>
            <a:lvl4pPr marL="1828800" lvl="3" indent="-394335" algn="l">
              <a:spcBef>
                <a:spcPts val="450"/>
              </a:spcBef>
              <a:spcAft>
                <a:spcPts val="0"/>
              </a:spcAft>
              <a:buSzPts val="2610"/>
              <a:buChar char="•"/>
              <a:defRPr/>
            </a:lvl4pPr>
            <a:lvl5pPr marL="2286000" lvl="4" indent="-394335" algn="l">
              <a:spcBef>
                <a:spcPts val="450"/>
              </a:spcBef>
              <a:spcAft>
                <a:spcPts val="0"/>
              </a:spcAft>
              <a:buSzPts val="2610"/>
              <a:buChar char="•"/>
              <a:defRPr/>
            </a:lvl5pPr>
            <a:lvl6pPr marL="2743200" lvl="5" indent="-394335" algn="l">
              <a:spcBef>
                <a:spcPts val="450"/>
              </a:spcBef>
              <a:spcAft>
                <a:spcPts val="0"/>
              </a:spcAft>
              <a:buSzPts val="2610"/>
              <a:buChar char="•"/>
              <a:defRPr/>
            </a:lvl6pPr>
            <a:lvl7pPr marL="3200400" lvl="6" indent="-394335" algn="l">
              <a:spcBef>
                <a:spcPts val="450"/>
              </a:spcBef>
              <a:spcAft>
                <a:spcPts val="0"/>
              </a:spcAft>
              <a:buSzPts val="2610"/>
              <a:buChar char="•"/>
              <a:defRPr/>
            </a:lvl7pPr>
            <a:lvl8pPr marL="3657600" lvl="7" indent="-394334" algn="l">
              <a:spcBef>
                <a:spcPts val="450"/>
              </a:spcBef>
              <a:spcAft>
                <a:spcPts val="0"/>
              </a:spcAft>
              <a:buSzPts val="2610"/>
              <a:buChar char="•"/>
              <a:defRPr/>
            </a:lvl8pPr>
            <a:lvl9pPr marL="4114800" lvl="8" indent="-394334" algn="l">
              <a:spcBef>
                <a:spcPts val="450"/>
              </a:spcBef>
              <a:spcAft>
                <a:spcPts val="450"/>
              </a:spcAft>
              <a:buSzPts val="2610"/>
              <a:buChar char="•"/>
              <a:defRPr/>
            </a:lvl9pPr>
          </a:lstStyle>
          <a:p>
            <a:endParaRPr/>
          </a:p>
        </p:txBody>
      </p:sp>
      <p:sp>
        <p:nvSpPr>
          <p:cNvPr id="129" name="Google Shape;129;p31"/>
          <p:cNvSpPr txBox="1">
            <a:spLocks noGrp="1"/>
          </p:cNvSpPr>
          <p:nvPr>
            <p:ph type="body" idx="2"/>
          </p:nvPr>
        </p:nvSpPr>
        <p:spPr>
          <a:xfrm>
            <a:off x="1113234" y="3257550"/>
            <a:ext cx="7514035" cy="1085850"/>
          </a:xfrm>
          <a:prstGeom prst="rect">
            <a:avLst/>
          </a:prstGeom>
          <a:noFill/>
          <a:ln>
            <a:noFill/>
          </a:ln>
        </p:spPr>
        <p:txBody>
          <a:bodyPr spcFirstLastPara="1" wrap="square" lIns="91425" tIns="45700" rIns="91425" bIns="45700" anchor="t" anchorCtr="0">
            <a:normAutofit/>
          </a:bodyPr>
          <a:lstStyle>
            <a:lvl1pPr marL="457200" lvl="0" indent="-228600" algn="l">
              <a:spcBef>
                <a:spcPts val="270"/>
              </a:spcBef>
              <a:spcAft>
                <a:spcPts val="0"/>
              </a:spcAft>
              <a:buSzPts val="1958"/>
              <a:buNone/>
              <a:defRPr sz="1350">
                <a:solidFill>
                  <a:schemeClr val="dk1"/>
                </a:solidFill>
              </a:defRPr>
            </a:lvl1pPr>
            <a:lvl2pPr marL="914400" lvl="1" indent="-228600" algn="l">
              <a:spcBef>
                <a:spcPts val="450"/>
              </a:spcBef>
              <a:spcAft>
                <a:spcPts val="0"/>
              </a:spcAft>
              <a:buSzPts val="1958"/>
              <a:buNone/>
              <a:defRPr sz="1350">
                <a:solidFill>
                  <a:srgbClr val="888888"/>
                </a:solidFill>
              </a:defRPr>
            </a:lvl2pPr>
            <a:lvl3pPr marL="1371600" lvl="2" indent="-228600" algn="l">
              <a:spcBef>
                <a:spcPts val="450"/>
              </a:spcBef>
              <a:spcAft>
                <a:spcPts val="0"/>
              </a:spcAft>
              <a:buSzPts val="1740"/>
              <a:buNone/>
              <a:defRPr sz="1200">
                <a:solidFill>
                  <a:srgbClr val="888888"/>
                </a:solidFill>
              </a:defRPr>
            </a:lvl3pPr>
            <a:lvl4pPr marL="1828800" lvl="3" indent="-228600" algn="l">
              <a:spcBef>
                <a:spcPts val="450"/>
              </a:spcBef>
              <a:spcAft>
                <a:spcPts val="0"/>
              </a:spcAft>
              <a:buSzPts val="1523"/>
              <a:buNone/>
              <a:defRPr sz="1050">
                <a:solidFill>
                  <a:srgbClr val="888888"/>
                </a:solidFill>
              </a:defRPr>
            </a:lvl4pPr>
            <a:lvl5pPr marL="2286000" lvl="4" indent="-228600" algn="l">
              <a:spcBef>
                <a:spcPts val="450"/>
              </a:spcBef>
              <a:spcAft>
                <a:spcPts val="0"/>
              </a:spcAft>
              <a:buSzPts val="1523"/>
              <a:buNone/>
              <a:defRPr sz="1050">
                <a:solidFill>
                  <a:srgbClr val="888888"/>
                </a:solidFill>
              </a:defRPr>
            </a:lvl5pPr>
            <a:lvl6pPr marL="2743200" lvl="5" indent="-228600" algn="l">
              <a:spcBef>
                <a:spcPts val="450"/>
              </a:spcBef>
              <a:spcAft>
                <a:spcPts val="0"/>
              </a:spcAft>
              <a:buSzPts val="1523"/>
              <a:buNone/>
              <a:defRPr sz="1050">
                <a:solidFill>
                  <a:srgbClr val="888888"/>
                </a:solidFill>
              </a:defRPr>
            </a:lvl6pPr>
            <a:lvl7pPr marL="3200400" lvl="6" indent="-228600" algn="l">
              <a:spcBef>
                <a:spcPts val="450"/>
              </a:spcBef>
              <a:spcAft>
                <a:spcPts val="0"/>
              </a:spcAft>
              <a:buSzPts val="1523"/>
              <a:buNone/>
              <a:defRPr sz="1050">
                <a:solidFill>
                  <a:srgbClr val="888888"/>
                </a:solidFill>
              </a:defRPr>
            </a:lvl7pPr>
            <a:lvl8pPr marL="3657600" lvl="7" indent="-228600" algn="l">
              <a:spcBef>
                <a:spcPts val="450"/>
              </a:spcBef>
              <a:spcAft>
                <a:spcPts val="0"/>
              </a:spcAft>
              <a:buSzPts val="1523"/>
              <a:buNone/>
              <a:defRPr sz="1050">
                <a:solidFill>
                  <a:srgbClr val="888888"/>
                </a:solidFill>
              </a:defRPr>
            </a:lvl8pPr>
            <a:lvl9pPr marL="4114800" lvl="8" indent="-228600" algn="l">
              <a:spcBef>
                <a:spcPts val="450"/>
              </a:spcBef>
              <a:spcAft>
                <a:spcPts val="450"/>
              </a:spcAft>
              <a:buSzPts val="1523"/>
              <a:buNone/>
              <a:defRPr sz="1050">
                <a:solidFill>
                  <a:srgbClr val="888888"/>
                </a:solidFill>
              </a:defRPr>
            </a:lvl9pPr>
          </a:lstStyle>
          <a:p>
            <a:endParaRPr/>
          </a:p>
        </p:txBody>
      </p:sp>
      <p:sp>
        <p:nvSpPr>
          <p:cNvPr id="130" name="Google Shape;130;p31"/>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32"/>
          <p:cNvSpPr txBox="1">
            <a:spLocks noGrp="1"/>
          </p:cNvSpPr>
          <p:nvPr>
            <p:ph type="title"/>
          </p:nvPr>
        </p:nvSpPr>
        <p:spPr>
          <a:xfrm>
            <a:off x="1113234" y="514351"/>
            <a:ext cx="7514035" cy="131444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2"/>
          <p:cNvSpPr txBox="1">
            <a:spLocks noGrp="1"/>
          </p:cNvSpPr>
          <p:nvPr>
            <p:ph type="body" idx="1"/>
          </p:nvPr>
        </p:nvSpPr>
        <p:spPr>
          <a:xfrm rot="5400000">
            <a:off x="3698675" y="-585192"/>
            <a:ext cx="2343151" cy="7514035"/>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a:lvl1pPr>
            <a:lvl2pPr marL="914400" lvl="1" indent="-394335" algn="l">
              <a:spcBef>
                <a:spcPts val="450"/>
              </a:spcBef>
              <a:spcAft>
                <a:spcPts val="0"/>
              </a:spcAft>
              <a:buSzPts val="2610"/>
              <a:buChar char="•"/>
              <a:defRPr/>
            </a:lvl2pPr>
            <a:lvl3pPr marL="1371600" lvl="2" indent="-394335" algn="l">
              <a:spcBef>
                <a:spcPts val="450"/>
              </a:spcBef>
              <a:spcAft>
                <a:spcPts val="0"/>
              </a:spcAft>
              <a:buSzPts val="2610"/>
              <a:buChar char="•"/>
              <a:defRPr/>
            </a:lvl3pPr>
            <a:lvl4pPr marL="1828800" lvl="3" indent="-394335" algn="l">
              <a:spcBef>
                <a:spcPts val="450"/>
              </a:spcBef>
              <a:spcAft>
                <a:spcPts val="0"/>
              </a:spcAft>
              <a:buSzPts val="2610"/>
              <a:buChar char="•"/>
              <a:defRPr/>
            </a:lvl4pPr>
            <a:lvl5pPr marL="2286000" lvl="4" indent="-394335" algn="l">
              <a:spcBef>
                <a:spcPts val="450"/>
              </a:spcBef>
              <a:spcAft>
                <a:spcPts val="0"/>
              </a:spcAft>
              <a:buSzPts val="2610"/>
              <a:buChar char="•"/>
              <a:defRPr/>
            </a:lvl5pPr>
            <a:lvl6pPr marL="2743200" lvl="5" indent="-394335" algn="l">
              <a:spcBef>
                <a:spcPts val="450"/>
              </a:spcBef>
              <a:spcAft>
                <a:spcPts val="0"/>
              </a:spcAft>
              <a:buSzPts val="2610"/>
              <a:buChar char="•"/>
              <a:defRPr/>
            </a:lvl6pPr>
            <a:lvl7pPr marL="3200400" lvl="6" indent="-394335" algn="l">
              <a:spcBef>
                <a:spcPts val="450"/>
              </a:spcBef>
              <a:spcAft>
                <a:spcPts val="0"/>
              </a:spcAft>
              <a:buSzPts val="2610"/>
              <a:buChar char="•"/>
              <a:defRPr/>
            </a:lvl7pPr>
            <a:lvl8pPr marL="3657600" lvl="7" indent="-394334" algn="l">
              <a:spcBef>
                <a:spcPts val="450"/>
              </a:spcBef>
              <a:spcAft>
                <a:spcPts val="0"/>
              </a:spcAft>
              <a:buSzPts val="2610"/>
              <a:buChar char="•"/>
              <a:defRPr/>
            </a:lvl8pPr>
            <a:lvl9pPr marL="4114800" lvl="8" indent="-394334" algn="l">
              <a:spcBef>
                <a:spcPts val="450"/>
              </a:spcBef>
              <a:spcAft>
                <a:spcPts val="450"/>
              </a:spcAft>
              <a:buSzPts val="2610"/>
              <a:buChar char="•"/>
              <a:defRPr/>
            </a:lvl9pPr>
          </a:lstStyle>
          <a:p>
            <a:endParaRPr/>
          </a:p>
        </p:txBody>
      </p:sp>
      <p:sp>
        <p:nvSpPr>
          <p:cNvPr id="136" name="Google Shape;136;p32"/>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2"/>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32"/>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9"/>
        <p:cNvGrpSpPr/>
        <p:nvPr/>
      </p:nvGrpSpPr>
      <p:grpSpPr>
        <a:xfrm>
          <a:off x="0" y="0"/>
          <a:ext cx="0" cy="0"/>
          <a:chOff x="0" y="0"/>
          <a:chExt cx="0" cy="0"/>
        </a:xfrm>
      </p:grpSpPr>
      <p:sp>
        <p:nvSpPr>
          <p:cNvPr id="140" name="Google Shape;140;p33"/>
          <p:cNvSpPr txBox="1">
            <a:spLocks noGrp="1"/>
          </p:cNvSpPr>
          <p:nvPr>
            <p:ph type="title"/>
          </p:nvPr>
        </p:nvSpPr>
        <p:spPr>
          <a:xfrm rot="5400000">
            <a:off x="6048855" y="1764987"/>
            <a:ext cx="3829050" cy="132777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33"/>
          <p:cNvSpPr txBox="1">
            <a:spLocks noGrp="1"/>
          </p:cNvSpPr>
          <p:nvPr>
            <p:ph type="body" idx="1"/>
          </p:nvPr>
        </p:nvSpPr>
        <p:spPr>
          <a:xfrm rot="5400000">
            <a:off x="2206112" y="-578529"/>
            <a:ext cx="3829050" cy="6014807"/>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a:lvl1pPr>
            <a:lvl2pPr marL="914400" lvl="1" indent="-394335" algn="l">
              <a:spcBef>
                <a:spcPts val="450"/>
              </a:spcBef>
              <a:spcAft>
                <a:spcPts val="0"/>
              </a:spcAft>
              <a:buSzPts val="2610"/>
              <a:buChar char="•"/>
              <a:defRPr/>
            </a:lvl2pPr>
            <a:lvl3pPr marL="1371600" lvl="2" indent="-394335" algn="l">
              <a:spcBef>
                <a:spcPts val="450"/>
              </a:spcBef>
              <a:spcAft>
                <a:spcPts val="0"/>
              </a:spcAft>
              <a:buSzPts val="2610"/>
              <a:buChar char="•"/>
              <a:defRPr/>
            </a:lvl3pPr>
            <a:lvl4pPr marL="1828800" lvl="3" indent="-394335" algn="l">
              <a:spcBef>
                <a:spcPts val="450"/>
              </a:spcBef>
              <a:spcAft>
                <a:spcPts val="0"/>
              </a:spcAft>
              <a:buSzPts val="2610"/>
              <a:buChar char="•"/>
              <a:defRPr/>
            </a:lvl4pPr>
            <a:lvl5pPr marL="2286000" lvl="4" indent="-394335" algn="l">
              <a:spcBef>
                <a:spcPts val="450"/>
              </a:spcBef>
              <a:spcAft>
                <a:spcPts val="0"/>
              </a:spcAft>
              <a:buSzPts val="2610"/>
              <a:buChar char="•"/>
              <a:defRPr/>
            </a:lvl5pPr>
            <a:lvl6pPr marL="2743200" lvl="5" indent="-394335" algn="l">
              <a:spcBef>
                <a:spcPts val="450"/>
              </a:spcBef>
              <a:spcAft>
                <a:spcPts val="0"/>
              </a:spcAft>
              <a:buSzPts val="2610"/>
              <a:buChar char="•"/>
              <a:defRPr/>
            </a:lvl6pPr>
            <a:lvl7pPr marL="3200400" lvl="6" indent="-394335" algn="l">
              <a:spcBef>
                <a:spcPts val="450"/>
              </a:spcBef>
              <a:spcAft>
                <a:spcPts val="0"/>
              </a:spcAft>
              <a:buSzPts val="2610"/>
              <a:buChar char="•"/>
              <a:defRPr/>
            </a:lvl7pPr>
            <a:lvl8pPr marL="3657600" lvl="7" indent="-394334" algn="l">
              <a:spcBef>
                <a:spcPts val="450"/>
              </a:spcBef>
              <a:spcAft>
                <a:spcPts val="0"/>
              </a:spcAft>
              <a:buSzPts val="2610"/>
              <a:buChar char="•"/>
              <a:defRPr/>
            </a:lvl8pPr>
            <a:lvl9pPr marL="4114800" lvl="8" indent="-394334" algn="l">
              <a:spcBef>
                <a:spcPts val="450"/>
              </a:spcBef>
              <a:spcAft>
                <a:spcPts val="450"/>
              </a:spcAft>
              <a:buSzPts val="2610"/>
              <a:buChar char="•"/>
              <a:defRPr/>
            </a:lvl9pPr>
          </a:lstStyle>
          <a:p>
            <a:endParaRPr/>
          </a:p>
        </p:txBody>
      </p:sp>
      <p:sp>
        <p:nvSpPr>
          <p:cNvPr id="142" name="Google Shape;142;p33"/>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3"/>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33"/>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800"/>
              <a:buFont typeface="Corbel"/>
              <a:buNone/>
              <a:defRPr/>
            </a:lvl1pPr>
            <a:lvl2pPr lvl="1" algn="l">
              <a:spcBef>
                <a:spcPts val="0"/>
              </a:spcBef>
              <a:spcAft>
                <a:spcPts val="0"/>
              </a:spcAft>
              <a:buClr>
                <a:schemeClr val="dk2"/>
              </a:buClr>
              <a:buSzPts val="2800"/>
              <a:buNone/>
              <a:defRPr/>
            </a:lvl2pPr>
            <a:lvl3pPr lvl="2" algn="l">
              <a:spcBef>
                <a:spcPts val="0"/>
              </a:spcBef>
              <a:spcAft>
                <a:spcPts val="0"/>
              </a:spcAft>
              <a:buClr>
                <a:schemeClr val="dk2"/>
              </a:buClr>
              <a:buSzPts val="2800"/>
              <a:buNone/>
              <a:defRPr/>
            </a:lvl3pPr>
            <a:lvl4pPr lvl="3" algn="l">
              <a:spcBef>
                <a:spcPts val="0"/>
              </a:spcBef>
              <a:spcAft>
                <a:spcPts val="0"/>
              </a:spcAft>
              <a:buClr>
                <a:schemeClr val="dk2"/>
              </a:buClr>
              <a:buSzPts val="2800"/>
              <a:buNone/>
              <a:defRPr/>
            </a:lvl4pPr>
            <a:lvl5pPr lvl="4" algn="l">
              <a:spcBef>
                <a:spcPts val="0"/>
              </a:spcBef>
              <a:spcAft>
                <a:spcPts val="0"/>
              </a:spcAft>
              <a:buClr>
                <a:schemeClr val="dk2"/>
              </a:buClr>
              <a:buSzPts val="2800"/>
              <a:buNone/>
              <a:defRPr/>
            </a:lvl5pPr>
            <a:lvl6pPr lvl="5" algn="l">
              <a:spcBef>
                <a:spcPts val="0"/>
              </a:spcBef>
              <a:spcAft>
                <a:spcPts val="0"/>
              </a:spcAft>
              <a:buClr>
                <a:schemeClr val="dk2"/>
              </a:buClr>
              <a:buSzPts val="2800"/>
              <a:buNone/>
              <a:defRPr/>
            </a:lvl6pPr>
            <a:lvl7pPr lvl="6" algn="l">
              <a:spcBef>
                <a:spcPts val="0"/>
              </a:spcBef>
              <a:spcAft>
                <a:spcPts val="0"/>
              </a:spcAft>
              <a:buClr>
                <a:schemeClr val="dk2"/>
              </a:buClr>
              <a:buSzPts val="2800"/>
              <a:buNone/>
              <a:defRPr/>
            </a:lvl7pPr>
            <a:lvl8pPr lvl="7" algn="l">
              <a:spcBef>
                <a:spcPts val="0"/>
              </a:spcBef>
              <a:spcAft>
                <a:spcPts val="0"/>
              </a:spcAft>
              <a:buClr>
                <a:schemeClr val="dk2"/>
              </a:buClr>
              <a:buSzPts val="2800"/>
              <a:buNone/>
              <a:defRPr/>
            </a:lvl8pPr>
            <a:lvl9pPr lvl="8" algn="l">
              <a:spcBef>
                <a:spcPts val="0"/>
              </a:spcBef>
              <a:spcAft>
                <a:spcPts val="0"/>
              </a:spcAft>
              <a:buClr>
                <a:schemeClr val="dk2"/>
              </a:buClr>
              <a:buSzPts val="2800"/>
              <a:buNone/>
              <a:defRPr/>
            </a:lvl9pPr>
          </a:lstStyle>
          <a:p>
            <a:endParaRPr/>
          </a:p>
        </p:txBody>
      </p:sp>
      <p:sp>
        <p:nvSpPr>
          <p:cNvPr id="33" name="Google Shape;33;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spcBef>
                <a:spcPts val="0"/>
              </a:spcBef>
              <a:spcAft>
                <a:spcPts val="0"/>
              </a:spcAft>
              <a:buSzPts val="1800"/>
              <a:buChar char="●"/>
              <a:defRPr/>
            </a:lvl1pPr>
            <a:lvl2pPr marL="914400" lvl="1" indent="-317500" algn="l">
              <a:spcBef>
                <a:spcPts val="1600"/>
              </a:spcBef>
              <a:spcAft>
                <a:spcPts val="0"/>
              </a:spcAft>
              <a:buSzPts val="1400"/>
              <a:buChar char="○"/>
              <a:defRPr/>
            </a:lvl2pPr>
            <a:lvl3pPr marL="1371600" lvl="2" indent="-317500" algn="l">
              <a:spcBef>
                <a:spcPts val="1600"/>
              </a:spcBef>
              <a:spcAft>
                <a:spcPts val="0"/>
              </a:spcAft>
              <a:buSzPts val="1400"/>
              <a:buChar char="■"/>
              <a:defRPr/>
            </a:lvl3pPr>
            <a:lvl4pPr marL="1828800" lvl="3" indent="-317500" algn="l">
              <a:spcBef>
                <a:spcPts val="1600"/>
              </a:spcBef>
              <a:spcAft>
                <a:spcPts val="0"/>
              </a:spcAft>
              <a:buSzPts val="1400"/>
              <a:buChar char="●"/>
              <a:defRPr/>
            </a:lvl4pPr>
            <a:lvl5pPr marL="2286000" lvl="4" indent="-317500" algn="l">
              <a:spcBef>
                <a:spcPts val="1600"/>
              </a:spcBef>
              <a:spcAft>
                <a:spcPts val="0"/>
              </a:spcAft>
              <a:buSzPts val="1400"/>
              <a:buChar char="○"/>
              <a:defRPr/>
            </a:lvl5pPr>
            <a:lvl6pPr marL="2743200" lvl="5" indent="-317500" algn="l">
              <a:spcBef>
                <a:spcPts val="1600"/>
              </a:spcBef>
              <a:spcAft>
                <a:spcPts val="0"/>
              </a:spcAft>
              <a:buSzPts val="1400"/>
              <a:buChar char="■"/>
              <a:defRPr/>
            </a:lvl6pPr>
            <a:lvl7pPr marL="3200400" lvl="6" indent="-317500" algn="l">
              <a:spcBef>
                <a:spcPts val="1600"/>
              </a:spcBef>
              <a:spcAft>
                <a:spcPts val="0"/>
              </a:spcAft>
              <a:buSzPts val="1400"/>
              <a:buChar char="●"/>
              <a:defRPr/>
            </a:lvl7pPr>
            <a:lvl8pPr marL="3657600" lvl="7" indent="-317500" algn="l">
              <a:spcBef>
                <a:spcPts val="1600"/>
              </a:spcBef>
              <a:spcAft>
                <a:spcPts val="0"/>
              </a:spcAft>
              <a:buSzPts val="1400"/>
              <a:buChar char="○"/>
              <a:defRPr/>
            </a:lvl8pPr>
            <a:lvl9pPr marL="4114800" lvl="8" indent="-317500" algn="l">
              <a:spcBef>
                <a:spcPts val="1600"/>
              </a:spcBef>
              <a:spcAft>
                <a:spcPts val="1600"/>
              </a:spcAft>
              <a:buSzPts val="1400"/>
              <a:buChar char="■"/>
              <a:defRPr/>
            </a:lvl9pPr>
          </a:lstStyle>
          <a:p>
            <a:endParaRPr/>
          </a:p>
        </p:txBody>
      </p:sp>
      <p:sp>
        <p:nvSpPr>
          <p:cNvPr id="34" name="Google Shape;3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1pPr>
            <a:lvl2pPr marL="0" marR="0" lvl="1" indent="0" algn="r">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2pPr>
            <a:lvl3pPr marL="0" marR="0" lvl="2" indent="0" algn="r">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3pPr>
            <a:lvl4pPr marL="0" marR="0" lvl="3" indent="0" algn="r">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4pPr>
            <a:lvl5pPr marL="0" marR="0" lvl="4" indent="0" algn="r">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5pPr>
            <a:lvl6pPr marL="0" marR="0" lvl="5" indent="0" algn="r">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6pPr>
            <a:lvl7pPr marL="0" marR="0" lvl="6" indent="0" algn="r">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7pPr>
            <a:lvl8pPr marL="0" marR="0" lvl="7" indent="0" algn="r">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8pPr>
            <a:lvl9pPr marL="0" marR="0" lvl="8" indent="0" algn="r">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
        <p:cNvGrpSpPr/>
        <p:nvPr/>
      </p:nvGrpSpPr>
      <p:grpSpPr>
        <a:xfrm>
          <a:off x="0" y="0"/>
          <a:ext cx="0" cy="0"/>
          <a:chOff x="0" y="0"/>
          <a:chExt cx="0" cy="0"/>
        </a:xfrm>
      </p:grpSpPr>
      <p:sp>
        <p:nvSpPr>
          <p:cNvPr id="39" name="Google Shape;39;p18"/>
          <p:cNvSpPr txBox="1">
            <a:spLocks noGrp="1"/>
          </p:cNvSpPr>
          <p:nvPr>
            <p:ph type="title"/>
          </p:nvPr>
        </p:nvSpPr>
        <p:spPr>
          <a:xfrm>
            <a:off x="1113234" y="514351"/>
            <a:ext cx="7514035" cy="131444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8"/>
          <p:cNvSpPr txBox="1">
            <a:spLocks noGrp="1"/>
          </p:cNvSpPr>
          <p:nvPr>
            <p:ph type="body" idx="1"/>
          </p:nvPr>
        </p:nvSpPr>
        <p:spPr>
          <a:xfrm>
            <a:off x="1113233" y="2000250"/>
            <a:ext cx="7514035" cy="2343151"/>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a:lvl1pPr>
            <a:lvl2pPr marL="914400" lvl="1" indent="-394335" algn="l">
              <a:spcBef>
                <a:spcPts val="450"/>
              </a:spcBef>
              <a:spcAft>
                <a:spcPts val="0"/>
              </a:spcAft>
              <a:buSzPts val="2610"/>
              <a:buChar char="•"/>
              <a:defRPr/>
            </a:lvl2pPr>
            <a:lvl3pPr marL="1371600" lvl="2" indent="-394335" algn="l">
              <a:spcBef>
                <a:spcPts val="450"/>
              </a:spcBef>
              <a:spcAft>
                <a:spcPts val="0"/>
              </a:spcAft>
              <a:buSzPts val="2610"/>
              <a:buChar char="•"/>
              <a:defRPr/>
            </a:lvl3pPr>
            <a:lvl4pPr marL="1828800" lvl="3" indent="-394335" algn="l">
              <a:spcBef>
                <a:spcPts val="450"/>
              </a:spcBef>
              <a:spcAft>
                <a:spcPts val="0"/>
              </a:spcAft>
              <a:buSzPts val="2610"/>
              <a:buChar char="•"/>
              <a:defRPr/>
            </a:lvl4pPr>
            <a:lvl5pPr marL="2286000" lvl="4" indent="-394335" algn="l">
              <a:spcBef>
                <a:spcPts val="450"/>
              </a:spcBef>
              <a:spcAft>
                <a:spcPts val="0"/>
              </a:spcAft>
              <a:buSzPts val="2610"/>
              <a:buChar char="•"/>
              <a:defRPr/>
            </a:lvl5pPr>
            <a:lvl6pPr marL="2743200" lvl="5" indent="-394335" algn="l">
              <a:spcBef>
                <a:spcPts val="450"/>
              </a:spcBef>
              <a:spcAft>
                <a:spcPts val="0"/>
              </a:spcAft>
              <a:buSzPts val="2610"/>
              <a:buChar char="•"/>
              <a:defRPr/>
            </a:lvl6pPr>
            <a:lvl7pPr marL="3200400" lvl="6" indent="-394335" algn="l">
              <a:spcBef>
                <a:spcPts val="450"/>
              </a:spcBef>
              <a:spcAft>
                <a:spcPts val="0"/>
              </a:spcAft>
              <a:buSzPts val="2610"/>
              <a:buChar char="•"/>
              <a:defRPr/>
            </a:lvl7pPr>
            <a:lvl8pPr marL="3657600" lvl="7" indent="-394334" algn="l">
              <a:spcBef>
                <a:spcPts val="450"/>
              </a:spcBef>
              <a:spcAft>
                <a:spcPts val="0"/>
              </a:spcAft>
              <a:buSzPts val="2610"/>
              <a:buChar char="•"/>
              <a:defRPr/>
            </a:lvl8pPr>
            <a:lvl9pPr marL="4114800" lvl="8" indent="-394334" algn="l">
              <a:spcBef>
                <a:spcPts val="450"/>
              </a:spcBef>
              <a:spcAft>
                <a:spcPts val="450"/>
              </a:spcAft>
              <a:buSzPts val="2610"/>
              <a:buChar char="•"/>
              <a:defRPr/>
            </a:lvl9pPr>
          </a:lstStyle>
          <a:p>
            <a:endParaRPr/>
          </a:p>
        </p:txBody>
      </p:sp>
      <p:sp>
        <p:nvSpPr>
          <p:cNvPr id="41" name="Google Shape;41;p18"/>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8"/>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sldNum" idx="12"/>
          </p:nvPr>
        </p:nvSpPr>
        <p:spPr>
          <a:xfrm>
            <a:off x="8213893" y="4400349"/>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4"/>
        <p:cNvGrpSpPr/>
        <p:nvPr/>
      </p:nvGrpSpPr>
      <p:grpSpPr>
        <a:xfrm>
          <a:off x="0" y="0"/>
          <a:ext cx="0" cy="0"/>
          <a:chOff x="0" y="0"/>
          <a:chExt cx="0" cy="0"/>
        </a:xfrm>
      </p:grpSpPr>
      <p:sp>
        <p:nvSpPr>
          <p:cNvPr id="45" name="Google Shape;45;p19"/>
          <p:cNvSpPr txBox="1">
            <a:spLocks noGrp="1"/>
          </p:cNvSpPr>
          <p:nvPr>
            <p:ph type="title"/>
          </p:nvPr>
        </p:nvSpPr>
        <p:spPr>
          <a:xfrm>
            <a:off x="1929210" y="2000249"/>
            <a:ext cx="6698060" cy="1582787"/>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3000"/>
              <a:buFont typeface="Corbel"/>
              <a:buNone/>
              <a:defRPr sz="3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9"/>
          <p:cNvSpPr txBox="1">
            <a:spLocks noGrp="1"/>
          </p:cNvSpPr>
          <p:nvPr>
            <p:ph type="body" idx="1"/>
          </p:nvPr>
        </p:nvSpPr>
        <p:spPr>
          <a:xfrm>
            <a:off x="1929209" y="3583036"/>
            <a:ext cx="6698061" cy="645300"/>
          </a:xfrm>
          <a:prstGeom prst="rect">
            <a:avLst/>
          </a:prstGeom>
          <a:noFill/>
          <a:ln>
            <a:noFill/>
          </a:ln>
        </p:spPr>
        <p:txBody>
          <a:bodyPr spcFirstLastPara="1" wrap="square" lIns="91425" tIns="45700" rIns="91425" bIns="45700" anchor="t" anchorCtr="0">
            <a:normAutofit/>
          </a:bodyPr>
          <a:lstStyle>
            <a:lvl1pPr marL="457200" lvl="0" indent="-228600" algn="r">
              <a:spcBef>
                <a:spcPts val="300"/>
              </a:spcBef>
              <a:spcAft>
                <a:spcPts val="0"/>
              </a:spcAft>
              <a:buSzPts val="2175"/>
              <a:buNone/>
              <a:defRPr sz="1500">
                <a:solidFill>
                  <a:schemeClr val="dk1"/>
                </a:solidFill>
              </a:defRPr>
            </a:lvl1pPr>
            <a:lvl2pPr marL="914400" lvl="1" indent="-228600" algn="l">
              <a:spcBef>
                <a:spcPts val="450"/>
              </a:spcBef>
              <a:spcAft>
                <a:spcPts val="0"/>
              </a:spcAft>
              <a:buSzPts val="1958"/>
              <a:buNone/>
              <a:defRPr sz="1350">
                <a:solidFill>
                  <a:srgbClr val="888888"/>
                </a:solidFill>
              </a:defRPr>
            </a:lvl2pPr>
            <a:lvl3pPr marL="1371600" lvl="2" indent="-228600" algn="l">
              <a:spcBef>
                <a:spcPts val="450"/>
              </a:spcBef>
              <a:spcAft>
                <a:spcPts val="0"/>
              </a:spcAft>
              <a:buSzPts val="1740"/>
              <a:buNone/>
              <a:defRPr sz="1200">
                <a:solidFill>
                  <a:srgbClr val="888888"/>
                </a:solidFill>
              </a:defRPr>
            </a:lvl3pPr>
            <a:lvl4pPr marL="1828800" lvl="3" indent="-228600" algn="l">
              <a:spcBef>
                <a:spcPts val="450"/>
              </a:spcBef>
              <a:spcAft>
                <a:spcPts val="0"/>
              </a:spcAft>
              <a:buSzPts val="1523"/>
              <a:buNone/>
              <a:defRPr sz="1050">
                <a:solidFill>
                  <a:srgbClr val="888888"/>
                </a:solidFill>
              </a:defRPr>
            </a:lvl4pPr>
            <a:lvl5pPr marL="2286000" lvl="4" indent="-228600" algn="l">
              <a:spcBef>
                <a:spcPts val="450"/>
              </a:spcBef>
              <a:spcAft>
                <a:spcPts val="0"/>
              </a:spcAft>
              <a:buSzPts val="1523"/>
              <a:buNone/>
              <a:defRPr sz="1050">
                <a:solidFill>
                  <a:srgbClr val="888888"/>
                </a:solidFill>
              </a:defRPr>
            </a:lvl5pPr>
            <a:lvl6pPr marL="2743200" lvl="5" indent="-228600" algn="l">
              <a:spcBef>
                <a:spcPts val="450"/>
              </a:spcBef>
              <a:spcAft>
                <a:spcPts val="0"/>
              </a:spcAft>
              <a:buSzPts val="1523"/>
              <a:buNone/>
              <a:defRPr sz="1050">
                <a:solidFill>
                  <a:srgbClr val="888888"/>
                </a:solidFill>
              </a:defRPr>
            </a:lvl6pPr>
            <a:lvl7pPr marL="3200400" lvl="6" indent="-228600" algn="l">
              <a:spcBef>
                <a:spcPts val="450"/>
              </a:spcBef>
              <a:spcAft>
                <a:spcPts val="0"/>
              </a:spcAft>
              <a:buSzPts val="1523"/>
              <a:buNone/>
              <a:defRPr sz="1050">
                <a:solidFill>
                  <a:srgbClr val="888888"/>
                </a:solidFill>
              </a:defRPr>
            </a:lvl7pPr>
            <a:lvl8pPr marL="3657600" lvl="7" indent="-228600" algn="l">
              <a:spcBef>
                <a:spcPts val="450"/>
              </a:spcBef>
              <a:spcAft>
                <a:spcPts val="0"/>
              </a:spcAft>
              <a:buSzPts val="1523"/>
              <a:buNone/>
              <a:defRPr sz="1050">
                <a:solidFill>
                  <a:srgbClr val="888888"/>
                </a:solidFill>
              </a:defRPr>
            </a:lvl8pPr>
            <a:lvl9pPr marL="4114800" lvl="8" indent="-228600" algn="l">
              <a:spcBef>
                <a:spcPts val="450"/>
              </a:spcBef>
              <a:spcAft>
                <a:spcPts val="450"/>
              </a:spcAft>
              <a:buSzPts val="1523"/>
              <a:buNone/>
              <a:defRPr sz="1050">
                <a:solidFill>
                  <a:srgbClr val="888888"/>
                </a:solidFill>
              </a:defRPr>
            </a:lvl9pPr>
          </a:lstStyle>
          <a:p>
            <a:endParaRPr/>
          </a:p>
        </p:txBody>
      </p:sp>
      <p:sp>
        <p:nvSpPr>
          <p:cNvPr id="47" name="Google Shape;47;p19"/>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9"/>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20"/>
          <p:cNvSpPr txBox="1">
            <a:spLocks noGrp="1"/>
          </p:cNvSpPr>
          <p:nvPr>
            <p:ph type="title"/>
          </p:nvPr>
        </p:nvSpPr>
        <p:spPr>
          <a:xfrm>
            <a:off x="1113234" y="514351"/>
            <a:ext cx="7514035" cy="131444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body" idx="1"/>
          </p:nvPr>
        </p:nvSpPr>
        <p:spPr>
          <a:xfrm>
            <a:off x="1113235" y="2000250"/>
            <a:ext cx="3671291" cy="2343151"/>
          </a:xfrm>
          <a:prstGeom prst="rect">
            <a:avLst/>
          </a:prstGeom>
          <a:noFill/>
          <a:ln>
            <a:noFill/>
          </a:ln>
        </p:spPr>
        <p:txBody>
          <a:bodyPr spcFirstLastPara="1" wrap="square" lIns="91425" tIns="45700" rIns="91425" bIns="45700" anchor="ctr" anchorCtr="0">
            <a:normAutofit/>
          </a:bodyPr>
          <a:lstStyle>
            <a:lvl1pPr marL="457200" lvl="0" indent="-352901" algn="l">
              <a:spcBef>
                <a:spcPts val="270"/>
              </a:spcBef>
              <a:spcAft>
                <a:spcPts val="0"/>
              </a:spcAft>
              <a:buSzPts val="1958"/>
              <a:buChar char="•"/>
              <a:defRPr sz="1350"/>
            </a:lvl1pPr>
            <a:lvl2pPr marL="914400" lvl="1" indent="-339090" algn="l">
              <a:spcBef>
                <a:spcPts val="450"/>
              </a:spcBef>
              <a:spcAft>
                <a:spcPts val="0"/>
              </a:spcAft>
              <a:buSzPts val="1740"/>
              <a:buChar char="•"/>
              <a:defRPr sz="1200"/>
            </a:lvl2pPr>
            <a:lvl3pPr marL="1371600" lvl="2" indent="-325278" algn="l">
              <a:spcBef>
                <a:spcPts val="450"/>
              </a:spcBef>
              <a:spcAft>
                <a:spcPts val="0"/>
              </a:spcAft>
              <a:buSzPts val="1523"/>
              <a:buChar char="•"/>
              <a:defRPr sz="1050"/>
            </a:lvl3pPr>
            <a:lvl4pPr marL="1828800" lvl="3" indent="-311467" algn="l">
              <a:spcBef>
                <a:spcPts val="450"/>
              </a:spcBef>
              <a:spcAft>
                <a:spcPts val="0"/>
              </a:spcAft>
              <a:buSzPts val="1305"/>
              <a:buChar char="•"/>
              <a:defRPr sz="900"/>
            </a:lvl4pPr>
            <a:lvl5pPr marL="2286000" lvl="4" indent="-311467" algn="l">
              <a:spcBef>
                <a:spcPts val="450"/>
              </a:spcBef>
              <a:spcAft>
                <a:spcPts val="0"/>
              </a:spcAft>
              <a:buSzPts val="1305"/>
              <a:buChar char="•"/>
              <a:defRPr sz="900"/>
            </a:lvl5pPr>
            <a:lvl6pPr marL="2743200" lvl="5" indent="-311467" algn="l">
              <a:spcBef>
                <a:spcPts val="450"/>
              </a:spcBef>
              <a:spcAft>
                <a:spcPts val="0"/>
              </a:spcAft>
              <a:buSzPts val="1305"/>
              <a:buChar char="•"/>
              <a:defRPr sz="900"/>
            </a:lvl6pPr>
            <a:lvl7pPr marL="3200400" lvl="6" indent="-311467" algn="l">
              <a:spcBef>
                <a:spcPts val="450"/>
              </a:spcBef>
              <a:spcAft>
                <a:spcPts val="0"/>
              </a:spcAft>
              <a:buSzPts val="1305"/>
              <a:buChar char="•"/>
              <a:defRPr sz="900"/>
            </a:lvl7pPr>
            <a:lvl8pPr marL="3657600" lvl="7" indent="-311467" algn="l">
              <a:spcBef>
                <a:spcPts val="450"/>
              </a:spcBef>
              <a:spcAft>
                <a:spcPts val="0"/>
              </a:spcAft>
              <a:buSzPts val="1305"/>
              <a:buChar char="•"/>
              <a:defRPr sz="900"/>
            </a:lvl8pPr>
            <a:lvl9pPr marL="4114800" lvl="8" indent="-311467" algn="l">
              <a:spcBef>
                <a:spcPts val="450"/>
              </a:spcBef>
              <a:spcAft>
                <a:spcPts val="450"/>
              </a:spcAft>
              <a:buSzPts val="1305"/>
              <a:buChar char="•"/>
              <a:defRPr sz="900"/>
            </a:lvl9pPr>
          </a:lstStyle>
          <a:p>
            <a:endParaRPr/>
          </a:p>
        </p:txBody>
      </p:sp>
      <p:sp>
        <p:nvSpPr>
          <p:cNvPr id="53" name="Google Shape;53;p20"/>
          <p:cNvSpPr txBox="1">
            <a:spLocks noGrp="1"/>
          </p:cNvSpPr>
          <p:nvPr>
            <p:ph type="body" idx="2"/>
          </p:nvPr>
        </p:nvSpPr>
        <p:spPr>
          <a:xfrm>
            <a:off x="4955975" y="2000250"/>
            <a:ext cx="3671292" cy="2343150"/>
          </a:xfrm>
          <a:prstGeom prst="rect">
            <a:avLst/>
          </a:prstGeom>
          <a:noFill/>
          <a:ln>
            <a:noFill/>
          </a:ln>
        </p:spPr>
        <p:txBody>
          <a:bodyPr spcFirstLastPara="1" wrap="square" lIns="91425" tIns="45700" rIns="91425" bIns="45700" anchor="ctr" anchorCtr="0">
            <a:normAutofit/>
          </a:bodyPr>
          <a:lstStyle>
            <a:lvl1pPr marL="457200" lvl="0" indent="-352901" algn="l">
              <a:spcBef>
                <a:spcPts val="270"/>
              </a:spcBef>
              <a:spcAft>
                <a:spcPts val="0"/>
              </a:spcAft>
              <a:buSzPts val="1958"/>
              <a:buChar char="•"/>
              <a:defRPr sz="1350"/>
            </a:lvl1pPr>
            <a:lvl2pPr marL="914400" lvl="1" indent="-339090" algn="l">
              <a:spcBef>
                <a:spcPts val="450"/>
              </a:spcBef>
              <a:spcAft>
                <a:spcPts val="0"/>
              </a:spcAft>
              <a:buSzPts val="1740"/>
              <a:buChar char="•"/>
              <a:defRPr sz="1200"/>
            </a:lvl2pPr>
            <a:lvl3pPr marL="1371600" lvl="2" indent="-325278" algn="l">
              <a:spcBef>
                <a:spcPts val="450"/>
              </a:spcBef>
              <a:spcAft>
                <a:spcPts val="0"/>
              </a:spcAft>
              <a:buSzPts val="1523"/>
              <a:buChar char="•"/>
              <a:defRPr sz="1050"/>
            </a:lvl3pPr>
            <a:lvl4pPr marL="1828800" lvl="3" indent="-311467" algn="l">
              <a:spcBef>
                <a:spcPts val="450"/>
              </a:spcBef>
              <a:spcAft>
                <a:spcPts val="0"/>
              </a:spcAft>
              <a:buSzPts val="1305"/>
              <a:buChar char="•"/>
              <a:defRPr sz="900"/>
            </a:lvl4pPr>
            <a:lvl5pPr marL="2286000" lvl="4" indent="-311467" algn="l">
              <a:spcBef>
                <a:spcPts val="450"/>
              </a:spcBef>
              <a:spcAft>
                <a:spcPts val="0"/>
              </a:spcAft>
              <a:buSzPts val="1305"/>
              <a:buChar char="•"/>
              <a:defRPr sz="900"/>
            </a:lvl5pPr>
            <a:lvl6pPr marL="2743200" lvl="5" indent="-311467" algn="l">
              <a:spcBef>
                <a:spcPts val="450"/>
              </a:spcBef>
              <a:spcAft>
                <a:spcPts val="0"/>
              </a:spcAft>
              <a:buSzPts val="1305"/>
              <a:buChar char="•"/>
              <a:defRPr sz="900"/>
            </a:lvl6pPr>
            <a:lvl7pPr marL="3200400" lvl="6" indent="-311467" algn="l">
              <a:spcBef>
                <a:spcPts val="450"/>
              </a:spcBef>
              <a:spcAft>
                <a:spcPts val="0"/>
              </a:spcAft>
              <a:buSzPts val="1305"/>
              <a:buChar char="•"/>
              <a:defRPr sz="900"/>
            </a:lvl7pPr>
            <a:lvl8pPr marL="3657600" lvl="7" indent="-311467" algn="l">
              <a:spcBef>
                <a:spcPts val="450"/>
              </a:spcBef>
              <a:spcAft>
                <a:spcPts val="0"/>
              </a:spcAft>
              <a:buSzPts val="1305"/>
              <a:buChar char="•"/>
              <a:defRPr sz="900"/>
            </a:lvl8pPr>
            <a:lvl9pPr marL="4114800" lvl="8" indent="-311467" algn="l">
              <a:spcBef>
                <a:spcPts val="450"/>
              </a:spcBef>
              <a:spcAft>
                <a:spcPts val="450"/>
              </a:spcAft>
              <a:buSzPts val="1305"/>
              <a:buChar char="•"/>
              <a:defRPr sz="900"/>
            </a:lvl9pPr>
          </a:lstStyle>
          <a:p>
            <a:endParaRPr/>
          </a:p>
        </p:txBody>
      </p:sp>
      <p:sp>
        <p:nvSpPr>
          <p:cNvPr id="54" name="Google Shape;54;p20"/>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0"/>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0"/>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7"/>
        <p:cNvGrpSpPr/>
        <p:nvPr/>
      </p:nvGrpSpPr>
      <p:grpSpPr>
        <a:xfrm>
          <a:off x="0" y="0"/>
          <a:ext cx="0" cy="0"/>
          <a:chOff x="0" y="0"/>
          <a:chExt cx="0" cy="0"/>
        </a:xfrm>
      </p:grpSpPr>
      <p:sp>
        <p:nvSpPr>
          <p:cNvPr id="58" name="Google Shape;58;p21"/>
          <p:cNvSpPr txBox="1">
            <a:spLocks noGrp="1"/>
          </p:cNvSpPr>
          <p:nvPr>
            <p:ph type="title"/>
          </p:nvPr>
        </p:nvSpPr>
        <p:spPr>
          <a:xfrm>
            <a:off x="1113234" y="514351"/>
            <a:ext cx="7514035" cy="131444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body" idx="1"/>
          </p:nvPr>
        </p:nvSpPr>
        <p:spPr>
          <a:xfrm>
            <a:off x="1329134" y="1993900"/>
            <a:ext cx="3455391" cy="432197"/>
          </a:xfrm>
          <a:prstGeom prst="rect">
            <a:avLst/>
          </a:prstGeom>
          <a:noFill/>
          <a:ln>
            <a:noFill/>
          </a:ln>
        </p:spPr>
        <p:txBody>
          <a:bodyPr spcFirstLastPara="1" wrap="square" lIns="91425" tIns="45700" rIns="91425" bIns="45700" anchor="b" anchorCtr="0">
            <a:noAutofit/>
          </a:bodyPr>
          <a:lstStyle>
            <a:lvl1pPr marL="457200" lvl="0" indent="-228600" algn="l">
              <a:spcBef>
                <a:spcPts val="420"/>
              </a:spcBef>
              <a:spcAft>
                <a:spcPts val="0"/>
              </a:spcAft>
              <a:buSzPts val="3045"/>
              <a:buNone/>
              <a:defRPr sz="2100" b="0">
                <a:solidFill>
                  <a:srgbClr val="1186C3"/>
                </a:solidFill>
              </a:defRPr>
            </a:lvl1pPr>
            <a:lvl2pPr marL="914400" lvl="1" indent="-228600" algn="l">
              <a:spcBef>
                <a:spcPts val="450"/>
              </a:spcBef>
              <a:spcAft>
                <a:spcPts val="0"/>
              </a:spcAft>
              <a:buSzPts val="2175"/>
              <a:buNone/>
              <a:defRPr sz="1500" b="1"/>
            </a:lvl2pPr>
            <a:lvl3pPr marL="1371600" lvl="2" indent="-228600" algn="l">
              <a:spcBef>
                <a:spcPts val="450"/>
              </a:spcBef>
              <a:spcAft>
                <a:spcPts val="0"/>
              </a:spcAft>
              <a:buSzPts val="1958"/>
              <a:buNone/>
              <a:defRPr sz="1350" b="1"/>
            </a:lvl3pPr>
            <a:lvl4pPr marL="1828800" lvl="3" indent="-228600" algn="l">
              <a:spcBef>
                <a:spcPts val="450"/>
              </a:spcBef>
              <a:spcAft>
                <a:spcPts val="0"/>
              </a:spcAft>
              <a:buSzPts val="1740"/>
              <a:buNone/>
              <a:defRPr sz="1200" b="1"/>
            </a:lvl4pPr>
            <a:lvl5pPr marL="2286000" lvl="4" indent="-228600" algn="l">
              <a:spcBef>
                <a:spcPts val="450"/>
              </a:spcBef>
              <a:spcAft>
                <a:spcPts val="0"/>
              </a:spcAft>
              <a:buSzPts val="1740"/>
              <a:buNone/>
              <a:defRPr sz="1200" b="1"/>
            </a:lvl5pPr>
            <a:lvl6pPr marL="2743200" lvl="5" indent="-228600" algn="l">
              <a:spcBef>
                <a:spcPts val="450"/>
              </a:spcBef>
              <a:spcAft>
                <a:spcPts val="0"/>
              </a:spcAft>
              <a:buSzPts val="1740"/>
              <a:buNone/>
              <a:defRPr sz="1200" b="1"/>
            </a:lvl6pPr>
            <a:lvl7pPr marL="3200400" lvl="6" indent="-228600" algn="l">
              <a:spcBef>
                <a:spcPts val="450"/>
              </a:spcBef>
              <a:spcAft>
                <a:spcPts val="0"/>
              </a:spcAft>
              <a:buSzPts val="1740"/>
              <a:buNone/>
              <a:defRPr sz="1200" b="1"/>
            </a:lvl7pPr>
            <a:lvl8pPr marL="3657600" lvl="7" indent="-228600" algn="l">
              <a:spcBef>
                <a:spcPts val="450"/>
              </a:spcBef>
              <a:spcAft>
                <a:spcPts val="0"/>
              </a:spcAft>
              <a:buSzPts val="1740"/>
              <a:buNone/>
              <a:defRPr sz="1200" b="1"/>
            </a:lvl8pPr>
            <a:lvl9pPr marL="4114800" lvl="8" indent="-228600" algn="l">
              <a:spcBef>
                <a:spcPts val="450"/>
              </a:spcBef>
              <a:spcAft>
                <a:spcPts val="450"/>
              </a:spcAft>
              <a:buSzPts val="1740"/>
              <a:buNone/>
              <a:defRPr sz="1200" b="1"/>
            </a:lvl9pPr>
          </a:lstStyle>
          <a:p>
            <a:endParaRPr/>
          </a:p>
        </p:txBody>
      </p:sp>
      <p:sp>
        <p:nvSpPr>
          <p:cNvPr id="60" name="Google Shape;60;p21"/>
          <p:cNvSpPr txBox="1">
            <a:spLocks noGrp="1"/>
          </p:cNvSpPr>
          <p:nvPr>
            <p:ph type="body" idx="2"/>
          </p:nvPr>
        </p:nvSpPr>
        <p:spPr>
          <a:xfrm>
            <a:off x="1113233" y="2501503"/>
            <a:ext cx="3671292" cy="1841897"/>
          </a:xfrm>
          <a:prstGeom prst="rect">
            <a:avLst/>
          </a:prstGeom>
          <a:noFill/>
          <a:ln>
            <a:noFill/>
          </a:ln>
        </p:spPr>
        <p:txBody>
          <a:bodyPr spcFirstLastPara="1" wrap="square" lIns="91425" tIns="45700" rIns="91425" bIns="45700" anchor="t" anchorCtr="0">
            <a:normAutofit/>
          </a:bodyPr>
          <a:lstStyle>
            <a:lvl1pPr marL="457200" lvl="0" indent="-352901" algn="l">
              <a:spcBef>
                <a:spcPts val="270"/>
              </a:spcBef>
              <a:spcAft>
                <a:spcPts val="0"/>
              </a:spcAft>
              <a:buSzPts val="1958"/>
              <a:buChar char="•"/>
              <a:defRPr sz="1350"/>
            </a:lvl1pPr>
            <a:lvl2pPr marL="914400" lvl="1" indent="-339090" algn="l">
              <a:spcBef>
                <a:spcPts val="450"/>
              </a:spcBef>
              <a:spcAft>
                <a:spcPts val="0"/>
              </a:spcAft>
              <a:buSzPts val="1740"/>
              <a:buChar char="•"/>
              <a:defRPr sz="1200"/>
            </a:lvl2pPr>
            <a:lvl3pPr marL="1371600" lvl="2" indent="-325278" algn="l">
              <a:spcBef>
                <a:spcPts val="450"/>
              </a:spcBef>
              <a:spcAft>
                <a:spcPts val="0"/>
              </a:spcAft>
              <a:buSzPts val="1523"/>
              <a:buChar char="•"/>
              <a:defRPr sz="1050"/>
            </a:lvl3pPr>
            <a:lvl4pPr marL="1828800" lvl="3" indent="-311467" algn="l">
              <a:spcBef>
                <a:spcPts val="450"/>
              </a:spcBef>
              <a:spcAft>
                <a:spcPts val="0"/>
              </a:spcAft>
              <a:buSzPts val="1305"/>
              <a:buChar char="•"/>
              <a:defRPr sz="900"/>
            </a:lvl4pPr>
            <a:lvl5pPr marL="2286000" lvl="4" indent="-311467" algn="l">
              <a:spcBef>
                <a:spcPts val="450"/>
              </a:spcBef>
              <a:spcAft>
                <a:spcPts val="0"/>
              </a:spcAft>
              <a:buSzPts val="1305"/>
              <a:buChar char="•"/>
              <a:defRPr sz="900"/>
            </a:lvl5pPr>
            <a:lvl6pPr marL="2743200" lvl="5" indent="-311467" algn="l">
              <a:spcBef>
                <a:spcPts val="450"/>
              </a:spcBef>
              <a:spcAft>
                <a:spcPts val="0"/>
              </a:spcAft>
              <a:buSzPts val="1305"/>
              <a:buChar char="•"/>
              <a:defRPr sz="900"/>
            </a:lvl6pPr>
            <a:lvl7pPr marL="3200400" lvl="6" indent="-311467" algn="l">
              <a:spcBef>
                <a:spcPts val="450"/>
              </a:spcBef>
              <a:spcAft>
                <a:spcPts val="0"/>
              </a:spcAft>
              <a:buSzPts val="1305"/>
              <a:buChar char="•"/>
              <a:defRPr sz="900"/>
            </a:lvl7pPr>
            <a:lvl8pPr marL="3657600" lvl="7" indent="-311467" algn="l">
              <a:spcBef>
                <a:spcPts val="450"/>
              </a:spcBef>
              <a:spcAft>
                <a:spcPts val="0"/>
              </a:spcAft>
              <a:buSzPts val="1305"/>
              <a:buChar char="•"/>
              <a:defRPr sz="900"/>
            </a:lvl8pPr>
            <a:lvl9pPr marL="4114800" lvl="8" indent="-311467" algn="l">
              <a:spcBef>
                <a:spcPts val="450"/>
              </a:spcBef>
              <a:spcAft>
                <a:spcPts val="450"/>
              </a:spcAft>
              <a:buSzPts val="1305"/>
              <a:buChar char="•"/>
              <a:defRPr sz="900"/>
            </a:lvl9pPr>
          </a:lstStyle>
          <a:p>
            <a:endParaRPr/>
          </a:p>
        </p:txBody>
      </p:sp>
      <p:sp>
        <p:nvSpPr>
          <p:cNvPr id="61" name="Google Shape;61;p21"/>
          <p:cNvSpPr txBox="1">
            <a:spLocks noGrp="1"/>
          </p:cNvSpPr>
          <p:nvPr>
            <p:ph type="body" idx="3"/>
          </p:nvPr>
        </p:nvSpPr>
        <p:spPr>
          <a:xfrm>
            <a:off x="5160366" y="2000250"/>
            <a:ext cx="3466903" cy="432197"/>
          </a:xfrm>
          <a:prstGeom prst="rect">
            <a:avLst/>
          </a:prstGeom>
          <a:noFill/>
          <a:ln>
            <a:noFill/>
          </a:ln>
        </p:spPr>
        <p:txBody>
          <a:bodyPr spcFirstLastPara="1" wrap="square" lIns="91425" tIns="45700" rIns="91425" bIns="45700" anchor="b" anchorCtr="0">
            <a:noAutofit/>
          </a:bodyPr>
          <a:lstStyle>
            <a:lvl1pPr marL="457200" lvl="0" indent="-228600" algn="l">
              <a:spcBef>
                <a:spcPts val="420"/>
              </a:spcBef>
              <a:spcAft>
                <a:spcPts val="0"/>
              </a:spcAft>
              <a:buSzPts val="3045"/>
              <a:buNone/>
              <a:defRPr sz="2100" b="0">
                <a:solidFill>
                  <a:srgbClr val="1186C3"/>
                </a:solidFill>
              </a:defRPr>
            </a:lvl1pPr>
            <a:lvl2pPr marL="914400" lvl="1" indent="-228600" algn="l">
              <a:spcBef>
                <a:spcPts val="450"/>
              </a:spcBef>
              <a:spcAft>
                <a:spcPts val="0"/>
              </a:spcAft>
              <a:buSzPts val="2175"/>
              <a:buNone/>
              <a:defRPr sz="1500" b="1"/>
            </a:lvl2pPr>
            <a:lvl3pPr marL="1371600" lvl="2" indent="-228600" algn="l">
              <a:spcBef>
                <a:spcPts val="450"/>
              </a:spcBef>
              <a:spcAft>
                <a:spcPts val="0"/>
              </a:spcAft>
              <a:buSzPts val="1958"/>
              <a:buNone/>
              <a:defRPr sz="1350" b="1"/>
            </a:lvl3pPr>
            <a:lvl4pPr marL="1828800" lvl="3" indent="-228600" algn="l">
              <a:spcBef>
                <a:spcPts val="450"/>
              </a:spcBef>
              <a:spcAft>
                <a:spcPts val="0"/>
              </a:spcAft>
              <a:buSzPts val="1740"/>
              <a:buNone/>
              <a:defRPr sz="1200" b="1"/>
            </a:lvl4pPr>
            <a:lvl5pPr marL="2286000" lvl="4" indent="-228600" algn="l">
              <a:spcBef>
                <a:spcPts val="450"/>
              </a:spcBef>
              <a:spcAft>
                <a:spcPts val="0"/>
              </a:spcAft>
              <a:buSzPts val="1740"/>
              <a:buNone/>
              <a:defRPr sz="1200" b="1"/>
            </a:lvl5pPr>
            <a:lvl6pPr marL="2743200" lvl="5" indent="-228600" algn="l">
              <a:spcBef>
                <a:spcPts val="450"/>
              </a:spcBef>
              <a:spcAft>
                <a:spcPts val="0"/>
              </a:spcAft>
              <a:buSzPts val="1740"/>
              <a:buNone/>
              <a:defRPr sz="1200" b="1"/>
            </a:lvl6pPr>
            <a:lvl7pPr marL="3200400" lvl="6" indent="-228600" algn="l">
              <a:spcBef>
                <a:spcPts val="450"/>
              </a:spcBef>
              <a:spcAft>
                <a:spcPts val="0"/>
              </a:spcAft>
              <a:buSzPts val="1740"/>
              <a:buNone/>
              <a:defRPr sz="1200" b="1"/>
            </a:lvl7pPr>
            <a:lvl8pPr marL="3657600" lvl="7" indent="-228600" algn="l">
              <a:spcBef>
                <a:spcPts val="450"/>
              </a:spcBef>
              <a:spcAft>
                <a:spcPts val="0"/>
              </a:spcAft>
              <a:buSzPts val="1740"/>
              <a:buNone/>
              <a:defRPr sz="1200" b="1"/>
            </a:lvl8pPr>
            <a:lvl9pPr marL="4114800" lvl="8" indent="-228600" algn="l">
              <a:spcBef>
                <a:spcPts val="450"/>
              </a:spcBef>
              <a:spcAft>
                <a:spcPts val="450"/>
              </a:spcAft>
              <a:buSzPts val="1740"/>
              <a:buNone/>
              <a:defRPr sz="1200" b="1"/>
            </a:lvl9pPr>
          </a:lstStyle>
          <a:p>
            <a:endParaRPr/>
          </a:p>
        </p:txBody>
      </p:sp>
      <p:sp>
        <p:nvSpPr>
          <p:cNvPr id="62" name="Google Shape;62;p21"/>
          <p:cNvSpPr txBox="1">
            <a:spLocks noGrp="1"/>
          </p:cNvSpPr>
          <p:nvPr>
            <p:ph type="body" idx="4"/>
          </p:nvPr>
        </p:nvSpPr>
        <p:spPr>
          <a:xfrm>
            <a:off x="4955975" y="2501503"/>
            <a:ext cx="3671292" cy="1841897"/>
          </a:xfrm>
          <a:prstGeom prst="rect">
            <a:avLst/>
          </a:prstGeom>
          <a:noFill/>
          <a:ln>
            <a:noFill/>
          </a:ln>
        </p:spPr>
        <p:txBody>
          <a:bodyPr spcFirstLastPara="1" wrap="square" lIns="91425" tIns="45700" rIns="91425" bIns="45700" anchor="t" anchorCtr="0">
            <a:normAutofit/>
          </a:bodyPr>
          <a:lstStyle>
            <a:lvl1pPr marL="457200" lvl="0" indent="-352901" algn="l">
              <a:spcBef>
                <a:spcPts val="270"/>
              </a:spcBef>
              <a:spcAft>
                <a:spcPts val="0"/>
              </a:spcAft>
              <a:buSzPts val="1958"/>
              <a:buChar char="•"/>
              <a:defRPr sz="1350"/>
            </a:lvl1pPr>
            <a:lvl2pPr marL="914400" lvl="1" indent="-339090" algn="l">
              <a:spcBef>
                <a:spcPts val="450"/>
              </a:spcBef>
              <a:spcAft>
                <a:spcPts val="0"/>
              </a:spcAft>
              <a:buSzPts val="1740"/>
              <a:buChar char="•"/>
              <a:defRPr sz="1200"/>
            </a:lvl2pPr>
            <a:lvl3pPr marL="1371600" lvl="2" indent="-325278" algn="l">
              <a:spcBef>
                <a:spcPts val="450"/>
              </a:spcBef>
              <a:spcAft>
                <a:spcPts val="0"/>
              </a:spcAft>
              <a:buSzPts val="1523"/>
              <a:buChar char="•"/>
              <a:defRPr sz="1050"/>
            </a:lvl3pPr>
            <a:lvl4pPr marL="1828800" lvl="3" indent="-311467" algn="l">
              <a:spcBef>
                <a:spcPts val="450"/>
              </a:spcBef>
              <a:spcAft>
                <a:spcPts val="0"/>
              </a:spcAft>
              <a:buSzPts val="1305"/>
              <a:buChar char="•"/>
              <a:defRPr sz="900"/>
            </a:lvl4pPr>
            <a:lvl5pPr marL="2286000" lvl="4" indent="-311467" algn="l">
              <a:spcBef>
                <a:spcPts val="450"/>
              </a:spcBef>
              <a:spcAft>
                <a:spcPts val="0"/>
              </a:spcAft>
              <a:buSzPts val="1305"/>
              <a:buChar char="•"/>
              <a:defRPr sz="900"/>
            </a:lvl5pPr>
            <a:lvl6pPr marL="2743200" lvl="5" indent="-311467" algn="l">
              <a:spcBef>
                <a:spcPts val="450"/>
              </a:spcBef>
              <a:spcAft>
                <a:spcPts val="0"/>
              </a:spcAft>
              <a:buSzPts val="1305"/>
              <a:buChar char="•"/>
              <a:defRPr sz="900"/>
            </a:lvl6pPr>
            <a:lvl7pPr marL="3200400" lvl="6" indent="-311467" algn="l">
              <a:spcBef>
                <a:spcPts val="450"/>
              </a:spcBef>
              <a:spcAft>
                <a:spcPts val="0"/>
              </a:spcAft>
              <a:buSzPts val="1305"/>
              <a:buChar char="•"/>
              <a:defRPr sz="900"/>
            </a:lvl7pPr>
            <a:lvl8pPr marL="3657600" lvl="7" indent="-311467" algn="l">
              <a:spcBef>
                <a:spcPts val="450"/>
              </a:spcBef>
              <a:spcAft>
                <a:spcPts val="0"/>
              </a:spcAft>
              <a:buSzPts val="1305"/>
              <a:buChar char="•"/>
              <a:defRPr sz="900"/>
            </a:lvl8pPr>
            <a:lvl9pPr marL="4114800" lvl="8" indent="-311467" algn="l">
              <a:spcBef>
                <a:spcPts val="450"/>
              </a:spcBef>
              <a:spcAft>
                <a:spcPts val="450"/>
              </a:spcAft>
              <a:buSzPts val="1305"/>
              <a:buChar char="•"/>
              <a:defRPr sz="900"/>
            </a:lvl9pPr>
          </a:lstStyle>
          <a:p>
            <a:endParaRPr/>
          </a:p>
        </p:txBody>
      </p:sp>
      <p:sp>
        <p:nvSpPr>
          <p:cNvPr id="63" name="Google Shape;63;p21"/>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1"/>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1"/>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22"/>
          <p:cNvSpPr txBox="1">
            <a:spLocks noGrp="1"/>
          </p:cNvSpPr>
          <p:nvPr>
            <p:ph type="title"/>
          </p:nvPr>
        </p:nvSpPr>
        <p:spPr>
          <a:xfrm>
            <a:off x="1113234" y="514351"/>
            <a:ext cx="7514035" cy="131444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2"/>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2"/>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23"/>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3"/>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5"/>
        <p:cNvGrpSpPr/>
        <p:nvPr/>
      </p:nvGrpSpPr>
      <p:grpSpPr>
        <a:xfrm>
          <a:off x="0" y="0"/>
          <a:ext cx="0" cy="0"/>
          <a:chOff x="0" y="0"/>
          <a:chExt cx="0" cy="0"/>
        </a:xfrm>
      </p:grpSpPr>
      <p:sp>
        <p:nvSpPr>
          <p:cNvPr id="76" name="Google Shape;76;p24"/>
          <p:cNvSpPr txBox="1">
            <a:spLocks noGrp="1"/>
          </p:cNvSpPr>
          <p:nvPr>
            <p:ph type="title"/>
          </p:nvPr>
        </p:nvSpPr>
        <p:spPr>
          <a:xfrm>
            <a:off x="1113234" y="1200150"/>
            <a:ext cx="2661841" cy="10287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1800"/>
              <a:buFont typeface="Corbel"/>
              <a:buNone/>
              <a:defRPr sz="1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body" idx="1"/>
          </p:nvPr>
        </p:nvSpPr>
        <p:spPr>
          <a:xfrm>
            <a:off x="3946525" y="514350"/>
            <a:ext cx="4680743" cy="3829051"/>
          </a:xfrm>
          <a:prstGeom prst="rect">
            <a:avLst/>
          </a:prstGeom>
          <a:noFill/>
          <a:ln>
            <a:noFill/>
          </a:ln>
        </p:spPr>
        <p:txBody>
          <a:bodyPr spcFirstLastPara="1" wrap="square" lIns="91425" tIns="45700" rIns="91425" bIns="45700" anchor="ctr" anchorCtr="0">
            <a:normAutofit/>
          </a:bodyPr>
          <a:lstStyle>
            <a:lvl1pPr marL="457200" lvl="0" indent="-366712" algn="l">
              <a:spcBef>
                <a:spcPts val="300"/>
              </a:spcBef>
              <a:spcAft>
                <a:spcPts val="0"/>
              </a:spcAft>
              <a:buSzPts val="2175"/>
              <a:buChar char="•"/>
              <a:defRPr sz="1500"/>
            </a:lvl1pPr>
            <a:lvl2pPr marL="914400" lvl="1" indent="-352901" algn="l">
              <a:spcBef>
                <a:spcPts val="450"/>
              </a:spcBef>
              <a:spcAft>
                <a:spcPts val="0"/>
              </a:spcAft>
              <a:buSzPts val="1958"/>
              <a:buChar char="•"/>
              <a:defRPr sz="1350"/>
            </a:lvl2pPr>
            <a:lvl3pPr marL="1371600" lvl="2" indent="-339089" algn="l">
              <a:spcBef>
                <a:spcPts val="450"/>
              </a:spcBef>
              <a:spcAft>
                <a:spcPts val="0"/>
              </a:spcAft>
              <a:buSzPts val="1740"/>
              <a:buChar char="•"/>
              <a:defRPr sz="1200"/>
            </a:lvl3pPr>
            <a:lvl4pPr marL="1828800" lvl="3" indent="-325278" algn="l">
              <a:spcBef>
                <a:spcPts val="450"/>
              </a:spcBef>
              <a:spcAft>
                <a:spcPts val="0"/>
              </a:spcAft>
              <a:buSzPts val="1523"/>
              <a:buChar char="•"/>
              <a:defRPr sz="1050"/>
            </a:lvl4pPr>
            <a:lvl5pPr marL="2286000" lvl="4" indent="-325278" algn="l">
              <a:spcBef>
                <a:spcPts val="450"/>
              </a:spcBef>
              <a:spcAft>
                <a:spcPts val="0"/>
              </a:spcAft>
              <a:buSzPts val="1523"/>
              <a:buChar char="•"/>
              <a:defRPr sz="1050"/>
            </a:lvl5pPr>
            <a:lvl6pPr marL="2743200" lvl="5" indent="-325278" algn="l">
              <a:spcBef>
                <a:spcPts val="450"/>
              </a:spcBef>
              <a:spcAft>
                <a:spcPts val="0"/>
              </a:spcAft>
              <a:buSzPts val="1523"/>
              <a:buChar char="•"/>
              <a:defRPr sz="1050"/>
            </a:lvl6pPr>
            <a:lvl7pPr marL="3200400" lvl="6" indent="-325278" algn="l">
              <a:spcBef>
                <a:spcPts val="450"/>
              </a:spcBef>
              <a:spcAft>
                <a:spcPts val="0"/>
              </a:spcAft>
              <a:buSzPts val="1523"/>
              <a:buChar char="•"/>
              <a:defRPr sz="1050"/>
            </a:lvl7pPr>
            <a:lvl8pPr marL="3657600" lvl="7" indent="-325278" algn="l">
              <a:spcBef>
                <a:spcPts val="450"/>
              </a:spcBef>
              <a:spcAft>
                <a:spcPts val="0"/>
              </a:spcAft>
              <a:buSzPts val="1523"/>
              <a:buChar char="•"/>
              <a:defRPr sz="1050"/>
            </a:lvl8pPr>
            <a:lvl9pPr marL="4114800" lvl="8" indent="-325278" algn="l">
              <a:spcBef>
                <a:spcPts val="450"/>
              </a:spcBef>
              <a:spcAft>
                <a:spcPts val="450"/>
              </a:spcAft>
              <a:buSzPts val="1523"/>
              <a:buChar char="•"/>
              <a:defRPr sz="1050"/>
            </a:lvl9pPr>
          </a:lstStyle>
          <a:p>
            <a:endParaRPr/>
          </a:p>
        </p:txBody>
      </p:sp>
      <p:sp>
        <p:nvSpPr>
          <p:cNvPr id="78" name="Google Shape;78;p24"/>
          <p:cNvSpPr txBox="1">
            <a:spLocks noGrp="1"/>
          </p:cNvSpPr>
          <p:nvPr>
            <p:ph type="body" idx="2"/>
          </p:nvPr>
        </p:nvSpPr>
        <p:spPr>
          <a:xfrm>
            <a:off x="1113234" y="2228850"/>
            <a:ext cx="2661841" cy="1371600"/>
          </a:xfrm>
          <a:prstGeom prst="rect">
            <a:avLst/>
          </a:prstGeom>
          <a:noFill/>
          <a:ln>
            <a:noFill/>
          </a:ln>
        </p:spPr>
        <p:txBody>
          <a:bodyPr spcFirstLastPara="1" wrap="square" lIns="91425" tIns="45700" rIns="91425" bIns="45700" anchor="ctr" anchorCtr="0">
            <a:normAutofit/>
          </a:bodyPr>
          <a:lstStyle>
            <a:lvl1pPr marL="457200" lvl="0" indent="-228600" algn="ctr">
              <a:spcBef>
                <a:spcPts val="240"/>
              </a:spcBef>
              <a:spcAft>
                <a:spcPts val="0"/>
              </a:spcAft>
              <a:buSzPts val="1740"/>
              <a:buNone/>
              <a:defRPr sz="1200"/>
            </a:lvl1pPr>
            <a:lvl2pPr marL="914400" lvl="1" indent="-228600" algn="l">
              <a:spcBef>
                <a:spcPts val="450"/>
              </a:spcBef>
              <a:spcAft>
                <a:spcPts val="0"/>
              </a:spcAft>
              <a:buSzPts val="1305"/>
              <a:buNone/>
              <a:defRPr sz="900"/>
            </a:lvl2pPr>
            <a:lvl3pPr marL="1371600" lvl="2" indent="-228600" algn="l">
              <a:spcBef>
                <a:spcPts val="450"/>
              </a:spcBef>
              <a:spcAft>
                <a:spcPts val="0"/>
              </a:spcAft>
              <a:buSzPts val="1088"/>
              <a:buNone/>
              <a:defRPr sz="750"/>
            </a:lvl3pPr>
            <a:lvl4pPr marL="1828800" lvl="3" indent="-228600" algn="l">
              <a:spcBef>
                <a:spcPts val="450"/>
              </a:spcBef>
              <a:spcAft>
                <a:spcPts val="0"/>
              </a:spcAft>
              <a:buSzPts val="979"/>
              <a:buNone/>
              <a:defRPr sz="675"/>
            </a:lvl4pPr>
            <a:lvl5pPr marL="2286000" lvl="4" indent="-228600" algn="l">
              <a:spcBef>
                <a:spcPts val="450"/>
              </a:spcBef>
              <a:spcAft>
                <a:spcPts val="0"/>
              </a:spcAft>
              <a:buSzPts val="979"/>
              <a:buNone/>
              <a:defRPr sz="675"/>
            </a:lvl5pPr>
            <a:lvl6pPr marL="2743200" lvl="5" indent="-228600" algn="l">
              <a:spcBef>
                <a:spcPts val="450"/>
              </a:spcBef>
              <a:spcAft>
                <a:spcPts val="0"/>
              </a:spcAft>
              <a:buSzPts val="979"/>
              <a:buNone/>
              <a:defRPr sz="675"/>
            </a:lvl6pPr>
            <a:lvl7pPr marL="3200400" lvl="6" indent="-228600" algn="l">
              <a:spcBef>
                <a:spcPts val="450"/>
              </a:spcBef>
              <a:spcAft>
                <a:spcPts val="0"/>
              </a:spcAft>
              <a:buSzPts val="979"/>
              <a:buNone/>
              <a:defRPr sz="675"/>
            </a:lvl7pPr>
            <a:lvl8pPr marL="3657600" lvl="7" indent="-228600" algn="l">
              <a:spcBef>
                <a:spcPts val="450"/>
              </a:spcBef>
              <a:spcAft>
                <a:spcPts val="0"/>
              </a:spcAft>
              <a:buSzPts val="979"/>
              <a:buNone/>
              <a:defRPr sz="675"/>
            </a:lvl8pPr>
            <a:lvl9pPr marL="4114800" lvl="8" indent="-228600" algn="l">
              <a:spcBef>
                <a:spcPts val="450"/>
              </a:spcBef>
              <a:spcAft>
                <a:spcPts val="450"/>
              </a:spcAft>
              <a:buSzPts val="979"/>
              <a:buNone/>
              <a:defRPr sz="675"/>
            </a:lvl9pPr>
          </a:lstStyle>
          <a:p>
            <a:endParaRPr/>
          </a:p>
        </p:txBody>
      </p:sp>
      <p:sp>
        <p:nvSpPr>
          <p:cNvPr id="79" name="Google Shape;79;p24"/>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4"/>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4"/>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chemeClr val="dk1"/>
              </a:buClr>
              <a:buSzPts val="700"/>
              <a:buFont typeface="Corbel"/>
              <a:buNone/>
              <a:defRPr/>
            </a:lvl1pPr>
            <a:lvl2pPr marL="0" lvl="1" indent="0" algn="r">
              <a:spcBef>
                <a:spcPts val="0"/>
              </a:spcBef>
              <a:spcAft>
                <a:spcPts val="0"/>
              </a:spcAft>
              <a:buClr>
                <a:schemeClr val="dk1"/>
              </a:buClr>
              <a:buSzPts val="700"/>
              <a:buFont typeface="Corbel"/>
              <a:buNone/>
              <a:defRPr/>
            </a:lvl2pPr>
            <a:lvl3pPr marL="0" lvl="2" indent="0" algn="r">
              <a:spcBef>
                <a:spcPts val="0"/>
              </a:spcBef>
              <a:spcAft>
                <a:spcPts val="0"/>
              </a:spcAft>
              <a:buClr>
                <a:schemeClr val="dk1"/>
              </a:buClr>
              <a:buSzPts val="700"/>
              <a:buFont typeface="Corbel"/>
              <a:buNone/>
              <a:defRPr/>
            </a:lvl3pPr>
            <a:lvl4pPr marL="0" lvl="3" indent="0" algn="r">
              <a:spcBef>
                <a:spcPts val="0"/>
              </a:spcBef>
              <a:spcAft>
                <a:spcPts val="0"/>
              </a:spcAft>
              <a:buClr>
                <a:schemeClr val="dk1"/>
              </a:buClr>
              <a:buSzPts val="700"/>
              <a:buFont typeface="Corbel"/>
              <a:buNone/>
              <a:defRPr/>
            </a:lvl4pPr>
            <a:lvl5pPr marL="0" lvl="4" indent="0" algn="r">
              <a:spcBef>
                <a:spcPts val="0"/>
              </a:spcBef>
              <a:spcAft>
                <a:spcPts val="0"/>
              </a:spcAft>
              <a:buClr>
                <a:schemeClr val="dk1"/>
              </a:buClr>
              <a:buSzPts val="700"/>
              <a:buFont typeface="Corbel"/>
              <a:buNone/>
              <a:defRPr/>
            </a:lvl5pPr>
            <a:lvl6pPr marL="0" lvl="5" indent="0" algn="r">
              <a:spcBef>
                <a:spcPts val="0"/>
              </a:spcBef>
              <a:spcAft>
                <a:spcPts val="0"/>
              </a:spcAft>
              <a:buClr>
                <a:schemeClr val="dk1"/>
              </a:buClr>
              <a:buSzPts val="700"/>
              <a:buFont typeface="Corbel"/>
              <a:buNone/>
              <a:defRPr/>
            </a:lvl6pPr>
            <a:lvl7pPr marL="0" lvl="6" indent="0" algn="r">
              <a:spcBef>
                <a:spcPts val="0"/>
              </a:spcBef>
              <a:spcAft>
                <a:spcPts val="0"/>
              </a:spcAft>
              <a:buClr>
                <a:schemeClr val="dk1"/>
              </a:buClr>
              <a:buSzPts val="700"/>
              <a:buFont typeface="Corbel"/>
              <a:buNone/>
              <a:defRPr/>
            </a:lvl7pPr>
            <a:lvl8pPr marL="0" lvl="7" indent="0" algn="r">
              <a:spcBef>
                <a:spcPts val="0"/>
              </a:spcBef>
              <a:spcAft>
                <a:spcPts val="0"/>
              </a:spcAft>
              <a:buClr>
                <a:schemeClr val="dk1"/>
              </a:buClr>
              <a:buSzPts val="700"/>
              <a:buFont typeface="Corbel"/>
              <a:buNone/>
              <a:defRPr/>
            </a:lvl8pPr>
            <a:lvl9pPr marL="0" lvl="8" indent="0" algn="r">
              <a:spcBef>
                <a:spcPts val="0"/>
              </a:spcBef>
              <a:spcAft>
                <a:spcPts val="0"/>
              </a:spcAft>
              <a:buClr>
                <a:schemeClr val="dk1"/>
              </a:buClr>
              <a:buSzPts val="7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0">
            <a:alphaModFix/>
          </a:blip>
          <a:stretch>
            <a:fillRect/>
          </a:stretch>
        </a:blipFill>
        <a:effectLst/>
      </p:bgPr>
    </p:bg>
    <p:spTree>
      <p:nvGrpSpPr>
        <p:cNvPr id="1" name="Shape 5"/>
        <p:cNvGrpSpPr/>
        <p:nvPr/>
      </p:nvGrpSpPr>
      <p:grpSpPr>
        <a:xfrm>
          <a:off x="0" y="0"/>
          <a:ext cx="0" cy="0"/>
          <a:chOff x="0" y="0"/>
          <a:chExt cx="0" cy="0"/>
        </a:xfrm>
      </p:grpSpPr>
      <p:grpSp>
        <p:nvGrpSpPr>
          <p:cNvPr id="6" name="Google Shape;6;p14"/>
          <p:cNvGrpSpPr/>
          <p:nvPr/>
        </p:nvGrpSpPr>
        <p:grpSpPr>
          <a:xfrm>
            <a:off x="113109" y="0"/>
            <a:ext cx="1827610" cy="5143501"/>
            <a:chOff x="1320800" y="0"/>
            <a:chExt cx="2436813" cy="6858001"/>
          </a:xfrm>
        </p:grpSpPr>
        <p:sp>
          <p:nvSpPr>
            <p:cNvPr id="7" name="Google Shape;7;p14"/>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8" name="Google Shape;8;p14"/>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9" name="Google Shape;9;p14"/>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0" name="Google Shape;10;p14"/>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1" name="Google Shape;11;p14"/>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2" name="Google Shape;12;p14"/>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3" name="Google Shape;13;p14"/>
          <p:cNvSpPr txBox="1">
            <a:spLocks noGrp="1"/>
          </p:cNvSpPr>
          <p:nvPr>
            <p:ph type="title"/>
          </p:nvPr>
        </p:nvSpPr>
        <p:spPr>
          <a:xfrm>
            <a:off x="1113234" y="514351"/>
            <a:ext cx="7514035" cy="1314449"/>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3000"/>
              <a:buFont typeface="Corbel"/>
              <a:buNone/>
              <a:defRPr sz="3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 name="Google Shape;14;p14"/>
          <p:cNvSpPr txBox="1">
            <a:spLocks noGrp="1"/>
          </p:cNvSpPr>
          <p:nvPr>
            <p:ph type="body" idx="1"/>
          </p:nvPr>
        </p:nvSpPr>
        <p:spPr>
          <a:xfrm>
            <a:off x="1113233" y="2000250"/>
            <a:ext cx="7514035" cy="2343151"/>
          </a:xfrm>
          <a:prstGeom prst="rect">
            <a:avLst/>
          </a:prstGeom>
          <a:noFill/>
          <a:ln>
            <a:noFill/>
          </a:ln>
        </p:spPr>
        <p:txBody>
          <a:bodyPr spcFirstLastPara="1" wrap="square" lIns="91425" tIns="45700" rIns="91425" bIns="45700" anchor="ctr" anchorCtr="0">
            <a:normAutofit/>
          </a:bodyPr>
          <a:lstStyle>
            <a:lvl1pPr marL="457200" marR="0" lvl="0" indent="-394335" algn="l" rtl="0">
              <a:spcBef>
                <a:spcPts val="360"/>
              </a:spcBef>
              <a:spcAft>
                <a:spcPts val="0"/>
              </a:spcAft>
              <a:buClr>
                <a:srgbClr val="1186C3"/>
              </a:buClr>
              <a:buSzPts val="2610"/>
              <a:buFont typeface="Arial"/>
              <a:buChar char="•"/>
              <a:defRPr sz="1800" b="0" i="0" u="none" strike="noStrike" cap="none">
                <a:solidFill>
                  <a:schemeClr val="dk1"/>
                </a:solidFill>
                <a:latin typeface="Corbel"/>
                <a:ea typeface="Corbel"/>
                <a:cs typeface="Corbel"/>
                <a:sym typeface="Corbel"/>
              </a:defRPr>
            </a:lvl1pPr>
            <a:lvl2pPr marL="914400" marR="0" lvl="1" indent="-366712" algn="l" rtl="0">
              <a:spcBef>
                <a:spcPts val="450"/>
              </a:spcBef>
              <a:spcAft>
                <a:spcPts val="0"/>
              </a:spcAft>
              <a:buClr>
                <a:srgbClr val="1186C3"/>
              </a:buClr>
              <a:buSzPts val="2175"/>
              <a:buFont typeface="Arial"/>
              <a:buChar char="•"/>
              <a:defRPr sz="1500" b="0" i="0" u="none" strike="noStrike" cap="none">
                <a:solidFill>
                  <a:schemeClr val="dk1"/>
                </a:solidFill>
                <a:latin typeface="Corbel"/>
                <a:ea typeface="Corbel"/>
                <a:cs typeface="Corbel"/>
                <a:sym typeface="Corbel"/>
              </a:defRPr>
            </a:lvl2pPr>
            <a:lvl3pPr marL="1371600" marR="0" lvl="2" indent="-352901" algn="l" rtl="0">
              <a:spcBef>
                <a:spcPts val="450"/>
              </a:spcBef>
              <a:spcAft>
                <a:spcPts val="0"/>
              </a:spcAft>
              <a:buClr>
                <a:srgbClr val="1186C3"/>
              </a:buClr>
              <a:buSzPts val="1958"/>
              <a:buFont typeface="Arial"/>
              <a:buChar char="•"/>
              <a:defRPr sz="1350" b="0" i="0" u="none" strike="noStrike" cap="none">
                <a:solidFill>
                  <a:schemeClr val="dk1"/>
                </a:solidFill>
                <a:latin typeface="Corbel"/>
                <a:ea typeface="Corbel"/>
                <a:cs typeface="Corbel"/>
                <a:sym typeface="Corbel"/>
              </a:defRPr>
            </a:lvl3pPr>
            <a:lvl4pPr marL="1828800" marR="0" lvl="3" indent="-339089" algn="l" rtl="0">
              <a:spcBef>
                <a:spcPts val="450"/>
              </a:spcBef>
              <a:spcAft>
                <a:spcPts val="0"/>
              </a:spcAft>
              <a:buClr>
                <a:srgbClr val="1186C3"/>
              </a:buClr>
              <a:buSzPts val="1740"/>
              <a:buFont typeface="Arial"/>
              <a:buChar char="•"/>
              <a:defRPr sz="1200" b="0" i="0" u="none" strike="noStrike" cap="none">
                <a:solidFill>
                  <a:schemeClr val="dk1"/>
                </a:solidFill>
                <a:latin typeface="Corbel"/>
                <a:ea typeface="Corbel"/>
                <a:cs typeface="Corbel"/>
                <a:sym typeface="Corbel"/>
              </a:defRPr>
            </a:lvl4pPr>
            <a:lvl5pPr marL="2286000" marR="0" lvl="4" indent="-325278" algn="l" rtl="0">
              <a:spcBef>
                <a:spcPts val="450"/>
              </a:spcBef>
              <a:spcAft>
                <a:spcPts val="0"/>
              </a:spcAft>
              <a:buClr>
                <a:srgbClr val="1186C3"/>
              </a:buClr>
              <a:buSzPts val="1523"/>
              <a:buFont typeface="Arial"/>
              <a:buChar char="•"/>
              <a:defRPr sz="1050" b="0" i="0" u="none" strike="noStrike" cap="none">
                <a:solidFill>
                  <a:schemeClr val="dk1"/>
                </a:solidFill>
                <a:latin typeface="Corbel"/>
                <a:ea typeface="Corbel"/>
                <a:cs typeface="Corbel"/>
                <a:sym typeface="Corbel"/>
              </a:defRPr>
            </a:lvl5pPr>
            <a:lvl6pPr marL="2743200" marR="0" lvl="5" indent="-325278" algn="l" rtl="0">
              <a:spcBef>
                <a:spcPts val="450"/>
              </a:spcBef>
              <a:spcAft>
                <a:spcPts val="0"/>
              </a:spcAft>
              <a:buClr>
                <a:srgbClr val="1186C3"/>
              </a:buClr>
              <a:buSzPts val="1523"/>
              <a:buFont typeface="Arial"/>
              <a:buChar char="•"/>
              <a:defRPr sz="1050" b="0" i="0" u="none" strike="noStrike" cap="none">
                <a:solidFill>
                  <a:schemeClr val="dk1"/>
                </a:solidFill>
                <a:latin typeface="Corbel"/>
                <a:ea typeface="Corbel"/>
                <a:cs typeface="Corbel"/>
                <a:sym typeface="Corbel"/>
              </a:defRPr>
            </a:lvl6pPr>
            <a:lvl7pPr marL="3200400" marR="0" lvl="6" indent="-325278" algn="l" rtl="0">
              <a:spcBef>
                <a:spcPts val="450"/>
              </a:spcBef>
              <a:spcAft>
                <a:spcPts val="0"/>
              </a:spcAft>
              <a:buClr>
                <a:srgbClr val="1186C3"/>
              </a:buClr>
              <a:buSzPts val="1523"/>
              <a:buFont typeface="Arial"/>
              <a:buChar char="•"/>
              <a:defRPr sz="1050" b="0" i="0" u="none" strike="noStrike" cap="none">
                <a:solidFill>
                  <a:schemeClr val="dk1"/>
                </a:solidFill>
                <a:latin typeface="Corbel"/>
                <a:ea typeface="Corbel"/>
                <a:cs typeface="Corbel"/>
                <a:sym typeface="Corbel"/>
              </a:defRPr>
            </a:lvl7pPr>
            <a:lvl8pPr marL="3657600" marR="0" lvl="7" indent="-325278" algn="l" rtl="0">
              <a:spcBef>
                <a:spcPts val="450"/>
              </a:spcBef>
              <a:spcAft>
                <a:spcPts val="0"/>
              </a:spcAft>
              <a:buClr>
                <a:srgbClr val="1186C3"/>
              </a:buClr>
              <a:buSzPts val="1523"/>
              <a:buFont typeface="Arial"/>
              <a:buChar char="•"/>
              <a:defRPr sz="1050" b="0" i="0" u="none" strike="noStrike" cap="none">
                <a:solidFill>
                  <a:schemeClr val="dk1"/>
                </a:solidFill>
                <a:latin typeface="Corbel"/>
                <a:ea typeface="Corbel"/>
                <a:cs typeface="Corbel"/>
                <a:sym typeface="Corbel"/>
              </a:defRPr>
            </a:lvl8pPr>
            <a:lvl9pPr marL="4114800" marR="0" lvl="8" indent="-325278" algn="l" rtl="0">
              <a:spcBef>
                <a:spcPts val="450"/>
              </a:spcBef>
              <a:spcAft>
                <a:spcPts val="450"/>
              </a:spcAft>
              <a:buClr>
                <a:srgbClr val="1186C3"/>
              </a:buClr>
              <a:buSzPts val="1523"/>
              <a:buFont typeface="Arial"/>
              <a:buChar char="•"/>
              <a:defRPr sz="1050" b="0" i="0" u="none" strike="noStrike" cap="none">
                <a:solidFill>
                  <a:schemeClr val="dk1"/>
                </a:solidFill>
                <a:latin typeface="Corbel"/>
                <a:ea typeface="Corbel"/>
                <a:cs typeface="Corbel"/>
                <a:sym typeface="Corbel"/>
              </a:defRPr>
            </a:lvl9pPr>
          </a:lstStyle>
          <a:p>
            <a:endParaRPr/>
          </a:p>
        </p:txBody>
      </p:sp>
      <p:sp>
        <p:nvSpPr>
          <p:cNvPr id="15" name="Google Shape;15;p14"/>
          <p:cNvSpPr txBox="1">
            <a:spLocks noGrp="1"/>
          </p:cNvSpPr>
          <p:nvPr>
            <p:ph type="dt" idx="10"/>
          </p:nvPr>
        </p:nvSpPr>
        <p:spPr>
          <a:xfrm>
            <a:off x="7299492" y="4412457"/>
            <a:ext cx="857250"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75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6" name="Google Shape;16;p14"/>
          <p:cNvSpPr txBox="1">
            <a:spLocks noGrp="1"/>
          </p:cNvSpPr>
          <p:nvPr>
            <p:ph type="ftr" idx="11"/>
          </p:nvPr>
        </p:nvSpPr>
        <p:spPr>
          <a:xfrm>
            <a:off x="1929210" y="4412457"/>
            <a:ext cx="5313133"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75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7" name="Google Shape;17;p14"/>
          <p:cNvSpPr txBox="1">
            <a:spLocks noGrp="1"/>
          </p:cNvSpPr>
          <p:nvPr>
            <p:ph type="sldNum" idx="12"/>
          </p:nvPr>
        </p:nvSpPr>
        <p:spPr>
          <a:xfrm>
            <a:off x="8213893" y="4412457"/>
            <a:ext cx="413375"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1pPr>
            <a:lvl2pPr marL="0" marR="0" lvl="1"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2pPr>
            <a:lvl3pPr marL="0" marR="0" lvl="2"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3pPr>
            <a:lvl4pPr marL="0" marR="0" lvl="3"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4pPr>
            <a:lvl5pPr marL="0" marR="0" lvl="4"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5pPr>
            <a:lvl6pPr marL="0" marR="0" lvl="5"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6pPr>
            <a:lvl7pPr marL="0" marR="0" lvl="6"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7pPr>
            <a:lvl8pPr marL="0" marR="0" lvl="7"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8pPr>
            <a:lvl9pPr marL="0" marR="0" lvl="8" indent="0" algn="r" rtl="0">
              <a:spcBef>
                <a:spcPts val="0"/>
              </a:spcBef>
              <a:spcAft>
                <a:spcPts val="0"/>
              </a:spcAft>
              <a:buClr>
                <a:schemeClr val="dk1"/>
              </a:buClr>
              <a:buSzPts val="750"/>
              <a:buFont typeface="Corbel"/>
              <a:buNone/>
              <a:defRPr sz="75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2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7.jp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0.png"/><Relationship Id="rId4" Type="http://schemas.openxmlformats.org/officeDocument/2006/relationships/image" Target="../media/image23.png"/><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
        <p:cNvGrpSpPr/>
        <p:nvPr/>
      </p:nvGrpSpPr>
      <p:grpSpPr>
        <a:xfrm>
          <a:off x="0" y="0"/>
          <a:ext cx="0" cy="0"/>
          <a:chOff x="0" y="0"/>
          <a:chExt cx="0" cy="0"/>
        </a:xfrm>
      </p:grpSpPr>
      <p:sp>
        <p:nvSpPr>
          <p:cNvPr id="149" name="Google Shape;149;p1"/>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orbel"/>
              <a:ea typeface="Corbel"/>
              <a:cs typeface="Corbel"/>
              <a:sym typeface="Corbel"/>
            </a:endParaRPr>
          </a:p>
        </p:txBody>
      </p:sp>
      <p:sp>
        <p:nvSpPr>
          <p:cNvPr id="150" name="Google Shape;150;p1"/>
          <p:cNvSpPr/>
          <p:nvPr/>
        </p:nvSpPr>
        <p:spPr>
          <a:xfrm>
            <a:off x="0" y="2966695"/>
            <a:ext cx="1371718" cy="2176805"/>
          </a:xfrm>
          <a:custGeom>
            <a:avLst/>
            <a:gdLst/>
            <a:ahLst/>
            <a:cxnLst/>
            <a:rect l="l" t="t" r="r" b="b"/>
            <a:pathLst>
              <a:path w="1828958" h="2902407" extrusionOk="0">
                <a:moveTo>
                  <a:pt x="0" y="0"/>
                </a:moveTo>
                <a:lnTo>
                  <a:pt x="1828958" y="2902407"/>
                </a:lnTo>
                <a:lnTo>
                  <a:pt x="1709896" y="2902407"/>
                </a:lnTo>
                <a:lnTo>
                  <a:pt x="0" y="63474"/>
                </a:lnTo>
                <a:close/>
              </a:path>
            </a:pathLst>
          </a:custGeom>
          <a:solidFill>
            <a:srgbClr val="262626"/>
          </a:solidFill>
          <a:ln>
            <a:noFill/>
          </a:ln>
        </p:spPr>
      </p:sp>
      <p:sp>
        <p:nvSpPr>
          <p:cNvPr id="151" name="Google Shape;151;p1"/>
          <p:cNvSpPr/>
          <p:nvPr/>
        </p:nvSpPr>
        <p:spPr>
          <a:xfrm>
            <a:off x="0" y="2415073"/>
            <a:ext cx="2182534" cy="2728427"/>
          </a:xfrm>
          <a:custGeom>
            <a:avLst/>
            <a:gdLst/>
            <a:ahLst/>
            <a:cxnLst/>
            <a:rect l="l" t="t" r="r" b="b"/>
            <a:pathLst>
              <a:path w="2910045" h="3637903" extrusionOk="0">
                <a:moveTo>
                  <a:pt x="0" y="0"/>
                </a:moveTo>
                <a:lnTo>
                  <a:pt x="2910045" y="3637903"/>
                </a:lnTo>
                <a:lnTo>
                  <a:pt x="2786220" y="3637903"/>
                </a:lnTo>
                <a:lnTo>
                  <a:pt x="0" y="20366"/>
                </a:lnTo>
                <a:close/>
              </a:path>
            </a:pathLst>
          </a:custGeom>
          <a:solidFill>
            <a:srgbClr val="0B5982"/>
          </a:solidFill>
          <a:ln>
            <a:noFill/>
          </a:ln>
        </p:spPr>
      </p:sp>
      <p:sp>
        <p:nvSpPr>
          <p:cNvPr id="152" name="Google Shape;152;p1"/>
          <p:cNvSpPr/>
          <p:nvPr/>
        </p:nvSpPr>
        <p:spPr>
          <a:xfrm>
            <a:off x="0" y="2134131"/>
            <a:ext cx="3112413" cy="3009369"/>
          </a:xfrm>
          <a:custGeom>
            <a:avLst/>
            <a:gdLst/>
            <a:ahLst/>
            <a:cxnLst/>
            <a:rect l="l" t="t" r="r" b="b"/>
            <a:pathLst>
              <a:path w="4149883" h="4012491" extrusionOk="0">
                <a:moveTo>
                  <a:pt x="0" y="0"/>
                </a:moveTo>
                <a:lnTo>
                  <a:pt x="4149883" y="4012491"/>
                </a:lnTo>
                <a:lnTo>
                  <a:pt x="2910046" y="4012491"/>
                </a:lnTo>
                <a:lnTo>
                  <a:pt x="0" y="374587"/>
                </a:lnTo>
                <a:close/>
              </a:path>
            </a:pathLst>
          </a:custGeom>
          <a:solidFill>
            <a:srgbClr val="1186C3"/>
          </a:solidFill>
          <a:ln>
            <a:noFill/>
          </a:ln>
        </p:spPr>
      </p:sp>
      <p:sp>
        <p:nvSpPr>
          <p:cNvPr id="153" name="Google Shape;153;p1"/>
          <p:cNvSpPr/>
          <p:nvPr/>
        </p:nvSpPr>
        <p:spPr>
          <a:xfrm>
            <a:off x="0" y="2499307"/>
            <a:ext cx="2039659" cy="2644193"/>
          </a:xfrm>
          <a:custGeom>
            <a:avLst/>
            <a:gdLst/>
            <a:ahLst/>
            <a:cxnLst/>
            <a:rect l="l" t="t" r="r" b="b"/>
            <a:pathLst>
              <a:path w="2719546" h="3525590" extrusionOk="0">
                <a:moveTo>
                  <a:pt x="0" y="0"/>
                </a:moveTo>
                <a:lnTo>
                  <a:pt x="2719546" y="3525590"/>
                </a:lnTo>
                <a:lnTo>
                  <a:pt x="1828959" y="3525590"/>
                </a:lnTo>
                <a:lnTo>
                  <a:pt x="0" y="623183"/>
                </a:lnTo>
                <a:close/>
              </a:path>
            </a:pathLst>
          </a:custGeom>
          <a:solidFill>
            <a:srgbClr val="404040"/>
          </a:solidFill>
          <a:ln>
            <a:noFill/>
          </a:ln>
        </p:spPr>
      </p:sp>
      <p:sp>
        <p:nvSpPr>
          <p:cNvPr id="154" name="Google Shape;154;p1"/>
          <p:cNvSpPr txBox="1">
            <a:spLocks noGrp="1"/>
          </p:cNvSpPr>
          <p:nvPr>
            <p:ph type="ctrTitle"/>
          </p:nvPr>
        </p:nvSpPr>
        <p:spPr>
          <a:xfrm>
            <a:off x="907256" y="496333"/>
            <a:ext cx="7329488" cy="2714173"/>
          </a:xfrm>
          <a:prstGeom prst="rect">
            <a:avLst/>
          </a:prstGeom>
          <a:noFill/>
          <a:ln>
            <a:noFill/>
          </a:ln>
        </p:spPr>
        <p:txBody>
          <a:bodyPr spcFirstLastPara="1" wrap="square" lIns="91425" tIns="91425" rIns="91425" bIns="91425" anchor="b" anchorCtr="0">
            <a:normAutofit/>
          </a:bodyPr>
          <a:lstStyle/>
          <a:p>
            <a:pPr marL="0" lvl="0" indent="0" algn="ctr" rtl="0">
              <a:lnSpc>
                <a:spcPct val="90000"/>
              </a:lnSpc>
              <a:spcBef>
                <a:spcPts val="0"/>
              </a:spcBef>
              <a:spcAft>
                <a:spcPts val="0"/>
              </a:spcAft>
              <a:buClr>
                <a:schemeClr val="dk1"/>
              </a:buClr>
              <a:buSzPts val="4600"/>
              <a:buFont typeface="Corbel"/>
              <a:buNone/>
            </a:pPr>
            <a:r>
              <a:rPr lang="en-US" sz="4100" b="0" i="0" dirty="0">
                <a:solidFill>
                  <a:schemeClr val="tx1"/>
                </a:solidFill>
                <a:effectLst/>
                <a:latin typeface="Corbel" panose="020B0503020204020204" pitchFamily="34" charset="0"/>
              </a:rPr>
              <a:t>Workers Supervision for Construction Safety</a:t>
            </a:r>
            <a:r>
              <a:rPr lang="en-US" sz="4100" dirty="0">
                <a:solidFill>
                  <a:schemeClr val="tx1"/>
                </a:solidFill>
                <a:latin typeface="Corbel" panose="020B0503020204020204" pitchFamily="34" charset="0"/>
              </a:rPr>
              <a:t> </a:t>
            </a:r>
            <a:br>
              <a:rPr lang="en-US" sz="900" dirty="0"/>
            </a:br>
            <a:br>
              <a:rPr lang="en-US" sz="2000" dirty="0"/>
            </a:br>
            <a:endParaRPr lang="en-US" dirty="0"/>
          </a:p>
        </p:txBody>
      </p:sp>
      <p:sp>
        <p:nvSpPr>
          <p:cNvPr id="155" name="Google Shape;155;p1"/>
          <p:cNvSpPr txBox="1">
            <a:spLocks noGrp="1"/>
          </p:cNvSpPr>
          <p:nvPr>
            <p:ph type="subTitle" idx="1"/>
          </p:nvPr>
        </p:nvSpPr>
        <p:spPr>
          <a:xfrm>
            <a:off x="685859" y="2853960"/>
            <a:ext cx="7857895" cy="685627"/>
          </a:xfrm>
          <a:prstGeom prst="rect">
            <a:avLst/>
          </a:prstGeom>
          <a:noFill/>
          <a:ln>
            <a:noFill/>
          </a:ln>
        </p:spPr>
        <p:txBody>
          <a:bodyPr spcFirstLastPara="1" wrap="square" lIns="91425" tIns="91425" rIns="91425" bIns="91425" anchor="t" anchorCtr="0">
            <a:normAutofit/>
          </a:bodyPr>
          <a:lstStyle/>
          <a:p>
            <a:pPr marL="0" indent="0" algn="ctr">
              <a:spcBef>
                <a:spcPts val="0"/>
              </a:spcBef>
              <a:spcAft>
                <a:spcPts val="600"/>
              </a:spcAft>
              <a:buSzPts val="2610"/>
            </a:pPr>
            <a:r>
              <a:rPr lang="en-US" sz="1800" dirty="0"/>
              <a:t>PHAM, </a:t>
            </a:r>
            <a:r>
              <a:rPr lang="en-US" sz="1800" dirty="0" err="1"/>
              <a:t>Trung</a:t>
            </a:r>
            <a:r>
              <a:rPr lang="en-US" sz="1800" dirty="0"/>
              <a:t> </a:t>
            </a:r>
            <a:r>
              <a:rPr lang="en-US" sz="1800" dirty="0" err="1"/>
              <a:t>Kien</a:t>
            </a:r>
            <a:r>
              <a:rPr lang="en-US" sz="1800" dirty="0"/>
              <a:t>		</a:t>
            </a:r>
            <a:r>
              <a:rPr lang="de-DE" sz="1800" dirty="0"/>
              <a:t>DO, Van Quyet</a:t>
            </a:r>
            <a:r>
              <a:rPr lang="en-US" sz="1800"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endParaRPr sz="1800" b="0" i="0" u="none" strike="noStrike" cap="none" dirty="0">
              <a:solidFill>
                <a:schemeClr val="dk1"/>
              </a:solidFill>
              <a:latin typeface="Corbel"/>
              <a:ea typeface="Corbel"/>
              <a:cs typeface="Corbel"/>
              <a:sym typeface="Corbel"/>
            </a:endParaRPr>
          </a:p>
        </p:txBody>
      </p:sp>
      <p:sp>
        <p:nvSpPr>
          <p:cNvPr id="150" name="Google Shape;150;p1"/>
          <p:cNvSpPr/>
          <p:nvPr/>
        </p:nvSpPr>
        <p:spPr>
          <a:xfrm>
            <a:off x="0" y="2966695"/>
            <a:ext cx="1371718" cy="2176805"/>
          </a:xfrm>
          <a:custGeom>
            <a:avLst/>
            <a:gdLst/>
            <a:ahLst/>
            <a:cxnLst/>
            <a:rect l="l" t="t" r="r" b="b"/>
            <a:pathLst>
              <a:path w="1828958" h="2902407" extrusionOk="0">
                <a:moveTo>
                  <a:pt x="0" y="0"/>
                </a:moveTo>
                <a:lnTo>
                  <a:pt x="1828958" y="2902407"/>
                </a:lnTo>
                <a:lnTo>
                  <a:pt x="1709896" y="2902407"/>
                </a:lnTo>
                <a:lnTo>
                  <a:pt x="0" y="63474"/>
                </a:lnTo>
                <a:close/>
              </a:path>
            </a:pathLst>
          </a:custGeom>
          <a:solidFill>
            <a:srgbClr val="262626"/>
          </a:solidFill>
          <a:ln>
            <a:noFill/>
          </a:ln>
        </p:spPr>
      </p:sp>
      <p:sp>
        <p:nvSpPr>
          <p:cNvPr id="151" name="Google Shape;151;p1"/>
          <p:cNvSpPr/>
          <p:nvPr/>
        </p:nvSpPr>
        <p:spPr>
          <a:xfrm>
            <a:off x="0" y="2415073"/>
            <a:ext cx="2182534" cy="2728427"/>
          </a:xfrm>
          <a:custGeom>
            <a:avLst/>
            <a:gdLst/>
            <a:ahLst/>
            <a:cxnLst/>
            <a:rect l="l" t="t" r="r" b="b"/>
            <a:pathLst>
              <a:path w="2910045" h="3637903" extrusionOk="0">
                <a:moveTo>
                  <a:pt x="0" y="0"/>
                </a:moveTo>
                <a:lnTo>
                  <a:pt x="2910045" y="3637903"/>
                </a:lnTo>
                <a:lnTo>
                  <a:pt x="2786220" y="3637903"/>
                </a:lnTo>
                <a:lnTo>
                  <a:pt x="0" y="20366"/>
                </a:lnTo>
                <a:close/>
              </a:path>
            </a:pathLst>
          </a:custGeom>
          <a:solidFill>
            <a:srgbClr val="0B5982"/>
          </a:solidFill>
          <a:ln>
            <a:noFill/>
          </a:ln>
        </p:spPr>
      </p:sp>
      <p:sp>
        <p:nvSpPr>
          <p:cNvPr id="152" name="Google Shape;152;p1"/>
          <p:cNvSpPr/>
          <p:nvPr/>
        </p:nvSpPr>
        <p:spPr>
          <a:xfrm>
            <a:off x="0" y="2134131"/>
            <a:ext cx="3112413" cy="3009369"/>
          </a:xfrm>
          <a:custGeom>
            <a:avLst/>
            <a:gdLst/>
            <a:ahLst/>
            <a:cxnLst/>
            <a:rect l="l" t="t" r="r" b="b"/>
            <a:pathLst>
              <a:path w="4149883" h="4012491" extrusionOk="0">
                <a:moveTo>
                  <a:pt x="0" y="0"/>
                </a:moveTo>
                <a:lnTo>
                  <a:pt x="4149883" y="4012491"/>
                </a:lnTo>
                <a:lnTo>
                  <a:pt x="2910046" y="4012491"/>
                </a:lnTo>
                <a:lnTo>
                  <a:pt x="0" y="374587"/>
                </a:lnTo>
                <a:close/>
              </a:path>
            </a:pathLst>
          </a:custGeom>
          <a:solidFill>
            <a:srgbClr val="1186C3"/>
          </a:solidFill>
          <a:ln>
            <a:noFill/>
          </a:ln>
        </p:spPr>
      </p:sp>
      <p:sp>
        <p:nvSpPr>
          <p:cNvPr id="153" name="Google Shape;153;p1"/>
          <p:cNvSpPr/>
          <p:nvPr/>
        </p:nvSpPr>
        <p:spPr>
          <a:xfrm>
            <a:off x="0" y="2499307"/>
            <a:ext cx="2039659" cy="2644193"/>
          </a:xfrm>
          <a:custGeom>
            <a:avLst/>
            <a:gdLst/>
            <a:ahLst/>
            <a:cxnLst/>
            <a:rect l="l" t="t" r="r" b="b"/>
            <a:pathLst>
              <a:path w="2719546" h="3525590" extrusionOk="0">
                <a:moveTo>
                  <a:pt x="0" y="0"/>
                </a:moveTo>
                <a:lnTo>
                  <a:pt x="2719546" y="3525590"/>
                </a:lnTo>
                <a:lnTo>
                  <a:pt x="1828959" y="3525590"/>
                </a:lnTo>
                <a:lnTo>
                  <a:pt x="0" y="623183"/>
                </a:lnTo>
                <a:close/>
              </a:path>
            </a:pathLst>
          </a:custGeom>
          <a:solidFill>
            <a:srgbClr val="404040"/>
          </a:solidFill>
          <a:ln>
            <a:noFill/>
          </a:ln>
        </p:spPr>
      </p:sp>
      <p:sp>
        <p:nvSpPr>
          <p:cNvPr id="11" name="Google Shape;154;p1">
            <a:extLst>
              <a:ext uri="{FF2B5EF4-FFF2-40B4-BE49-F238E27FC236}">
                <a16:creationId xmlns:a16="http://schemas.microsoft.com/office/drawing/2014/main" id="{52B59CC7-2115-4F50-8C85-B7650834421B}"/>
              </a:ext>
            </a:extLst>
          </p:cNvPr>
          <p:cNvSpPr txBox="1">
            <a:spLocks noGrp="1"/>
          </p:cNvSpPr>
          <p:nvPr>
            <p:ph type="ctrTitle"/>
          </p:nvPr>
        </p:nvSpPr>
        <p:spPr>
          <a:xfrm>
            <a:off x="1165562" y="1340924"/>
            <a:ext cx="7329488" cy="2714173"/>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90000"/>
              </a:lnSpc>
              <a:spcBef>
                <a:spcPts val="0"/>
              </a:spcBef>
              <a:spcAft>
                <a:spcPts val="0"/>
              </a:spcAft>
              <a:buClr>
                <a:schemeClr val="dk1"/>
              </a:buClr>
              <a:buSzPts val="4600"/>
              <a:buFont typeface="Corbel"/>
              <a:buNone/>
            </a:pPr>
            <a:r>
              <a:rPr lang="en-US" sz="6700" dirty="0">
                <a:solidFill>
                  <a:schemeClr val="tx1"/>
                </a:solidFill>
                <a:latin typeface="Corbel" panose="020B0503020204020204" pitchFamily="34" charset="0"/>
              </a:rPr>
              <a:t>4</a:t>
            </a:r>
            <a:br>
              <a:rPr lang="en-US" sz="4100" b="0" i="0" dirty="0">
                <a:solidFill>
                  <a:schemeClr val="tx1"/>
                </a:solidFill>
                <a:effectLst/>
                <a:latin typeface="Corbel" panose="020B0503020204020204" pitchFamily="34" charset="0"/>
              </a:rPr>
            </a:br>
            <a:br>
              <a:rPr lang="en-US" sz="4100" b="0" i="0" dirty="0">
                <a:solidFill>
                  <a:schemeClr val="tx1"/>
                </a:solidFill>
                <a:effectLst/>
                <a:latin typeface="Corbel" panose="020B0503020204020204" pitchFamily="34" charset="0"/>
              </a:rPr>
            </a:br>
            <a:r>
              <a:rPr lang="en-US" sz="6700" b="0" i="0" dirty="0">
                <a:solidFill>
                  <a:schemeClr val="tx1"/>
                </a:solidFill>
                <a:effectLst/>
                <a:latin typeface="Corbel" panose="020B0503020204020204" pitchFamily="34" charset="0"/>
              </a:rPr>
              <a:t>Methodology</a:t>
            </a:r>
            <a:br>
              <a:rPr lang="en-US" sz="900" dirty="0"/>
            </a:br>
            <a:br>
              <a:rPr lang="en-US" sz="2000" dirty="0"/>
            </a:br>
            <a:endParaRPr lang="en-US" dirty="0"/>
          </a:p>
        </p:txBody>
      </p:sp>
    </p:spTree>
    <p:extLst>
      <p:ext uri="{BB962C8B-B14F-4D97-AF65-F5344CB8AC3E}">
        <p14:creationId xmlns:p14="http://schemas.microsoft.com/office/powerpoint/2010/main" val="2709081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240C0-12A5-47BD-8F51-98C40B2F3CD7}"/>
              </a:ext>
            </a:extLst>
          </p:cNvPr>
          <p:cNvSpPr>
            <a:spLocks noGrp="1"/>
          </p:cNvSpPr>
          <p:nvPr>
            <p:ph type="title"/>
          </p:nvPr>
        </p:nvSpPr>
        <p:spPr>
          <a:xfrm>
            <a:off x="833387" y="123853"/>
            <a:ext cx="7477225" cy="572700"/>
          </a:xfrm>
        </p:spPr>
        <p:txBody>
          <a:bodyPr/>
          <a:lstStyle/>
          <a:p>
            <a:r>
              <a:rPr lang="en-US" dirty="0"/>
              <a:t>4. Methodology</a:t>
            </a:r>
            <a:endParaRPr lang="vi-VN" dirty="0"/>
          </a:p>
        </p:txBody>
      </p:sp>
      <p:sp>
        <p:nvSpPr>
          <p:cNvPr id="3" name="Text Placeholder 2">
            <a:extLst>
              <a:ext uri="{FF2B5EF4-FFF2-40B4-BE49-F238E27FC236}">
                <a16:creationId xmlns:a16="http://schemas.microsoft.com/office/drawing/2014/main" id="{201F06BB-F632-49CA-A31F-7A3690C61B48}"/>
              </a:ext>
            </a:extLst>
          </p:cNvPr>
          <p:cNvSpPr>
            <a:spLocks noGrp="1"/>
          </p:cNvSpPr>
          <p:nvPr>
            <p:ph type="body" idx="1"/>
          </p:nvPr>
        </p:nvSpPr>
        <p:spPr>
          <a:xfrm>
            <a:off x="1003154" y="696553"/>
            <a:ext cx="7578572" cy="4168606"/>
          </a:xfrm>
        </p:spPr>
        <p:txBody>
          <a:bodyPr/>
          <a:lstStyle/>
          <a:p>
            <a:pPr marL="360000">
              <a:lnSpc>
                <a:spcPct val="110000"/>
              </a:lnSpc>
              <a:spcBef>
                <a:spcPts val="600"/>
              </a:spcBef>
            </a:pPr>
            <a:r>
              <a:rPr lang="en-US" sz="2400" b="1" dirty="0">
                <a:latin typeface="Corbel" panose="020B0503020204020204" pitchFamily="34" charset="0"/>
                <a:ea typeface="Calibri" panose="020F0502020204030204" pitchFamily="34" charset="0"/>
                <a:cs typeface="Times New Roman" panose="02020603050405020304" pitchFamily="18" charset="0"/>
              </a:rPr>
              <a:t>Data Augmentation: Fisheye distortion</a:t>
            </a:r>
            <a:br>
              <a:rPr lang="en-US" dirty="0">
                <a:latin typeface="Corbel" panose="020B0503020204020204" pitchFamily="34" charset="0"/>
                <a:ea typeface="Calibri" panose="020F0502020204030204" pitchFamily="34" charset="0"/>
                <a:cs typeface="Times New Roman" panose="02020603050405020304" pitchFamily="18" charset="0"/>
              </a:rPr>
            </a:br>
            <a:r>
              <a:rPr lang="en-US" dirty="0">
                <a:latin typeface="Corbel" panose="020B0503020204020204" pitchFamily="34" charset="0"/>
                <a:ea typeface="Calibri" panose="020F0502020204030204" pitchFamily="34" charset="0"/>
                <a:cs typeface="Times New Roman" panose="02020603050405020304" pitchFamily="18" charset="0"/>
              </a:rPr>
              <a:t>Why apply? </a:t>
            </a:r>
            <a:br>
              <a:rPr lang="en-US" dirty="0">
                <a:latin typeface="Corbel" panose="020B0503020204020204" pitchFamily="34" charset="0"/>
                <a:ea typeface="Calibri" panose="020F0502020204030204" pitchFamily="34" charset="0"/>
                <a:cs typeface="Times New Roman" panose="02020603050405020304" pitchFamily="18" charset="0"/>
              </a:rPr>
            </a:br>
            <a:r>
              <a:rPr lang="en-US" dirty="0">
                <a:latin typeface="Corbel" panose="020B0503020204020204" pitchFamily="34" charset="0"/>
                <a:ea typeface="Calibri" panose="020F0502020204030204" pitchFamily="34" charset="0"/>
                <a:cs typeface="Times New Roman" panose="02020603050405020304" pitchFamily="18" charset="0"/>
              </a:rPr>
              <a:t>	-&gt; If not, possible out-domain data issue</a:t>
            </a:r>
            <a:br>
              <a:rPr lang="en-US" dirty="0">
                <a:latin typeface="Corbel" panose="020B0503020204020204" pitchFamily="34" charset="0"/>
                <a:ea typeface="Calibri" panose="020F0502020204030204" pitchFamily="34" charset="0"/>
                <a:cs typeface="Times New Roman" panose="02020603050405020304" pitchFamily="18" charset="0"/>
              </a:rPr>
            </a:br>
            <a:r>
              <a:rPr lang="en-US" dirty="0">
                <a:latin typeface="Corbel" panose="020B0503020204020204" pitchFamily="34" charset="0"/>
                <a:ea typeface="Calibri" panose="020F0502020204030204" pitchFamily="34" charset="0"/>
                <a:cs typeface="Times New Roman" panose="02020603050405020304" pitchFamily="18" charset="0"/>
              </a:rPr>
              <a:t>How to apply? </a:t>
            </a:r>
            <a:br>
              <a:rPr lang="en-US" dirty="0">
                <a:latin typeface="Corbel" panose="020B0503020204020204" pitchFamily="34" charset="0"/>
                <a:ea typeface="Calibri" panose="020F0502020204030204" pitchFamily="34" charset="0"/>
                <a:cs typeface="Times New Roman" panose="02020603050405020304" pitchFamily="18" charset="0"/>
              </a:rPr>
            </a:br>
            <a:r>
              <a:rPr lang="en-US" dirty="0">
                <a:latin typeface="Corbel" panose="020B0503020204020204" pitchFamily="34" charset="0"/>
                <a:ea typeface="Calibri" panose="020F0502020204030204" pitchFamily="34" charset="0"/>
                <a:cs typeface="Times New Roman" panose="02020603050405020304" pitchFamily="18" charset="0"/>
              </a:rPr>
              <a:t>	-&gt; S</a:t>
            </a:r>
            <a:r>
              <a:rPr lang="en-US" dirty="0"/>
              <a:t>imulate the way fisheye cameras capture the scene</a:t>
            </a:r>
            <a:endParaRPr lang="en-US" dirty="0">
              <a:latin typeface="Corbel" panose="020B0503020204020204" pitchFamily="34" charset="0"/>
              <a:ea typeface="Calibri" panose="020F0502020204030204" pitchFamily="34" charset="0"/>
              <a:cs typeface="Times New Roman" panose="02020603050405020304" pitchFamily="18" charset="0"/>
            </a:endParaRPr>
          </a:p>
          <a:p>
            <a:pPr marL="817200" lvl="1">
              <a:lnSpc>
                <a:spcPct val="110000"/>
              </a:lnSpc>
              <a:spcBef>
                <a:spcPts val="600"/>
              </a:spcBef>
            </a:pPr>
            <a:endParaRPr lang="en-US" dirty="0">
              <a:latin typeface="Corbel" panose="020B0503020204020204" pitchFamily="34" charset="0"/>
              <a:ea typeface="Calibri" panose="020F0502020204030204" pitchFamily="34" charset="0"/>
              <a:cs typeface="Times New Roman" panose="02020603050405020304" pitchFamily="18" charset="0"/>
            </a:endParaRPr>
          </a:p>
        </p:txBody>
      </p:sp>
      <p:pic>
        <p:nvPicPr>
          <p:cNvPr id="5" name="Picture 4" descr="A picture containing text, light&#10;&#10;Description automatically generated">
            <a:extLst>
              <a:ext uri="{FF2B5EF4-FFF2-40B4-BE49-F238E27FC236}">
                <a16:creationId xmlns:a16="http://schemas.microsoft.com/office/drawing/2014/main" id="{61794C66-31B9-4C5A-885C-17A387512577}"/>
              </a:ext>
            </a:extLst>
          </p:cNvPr>
          <p:cNvPicPr>
            <a:picLocks noChangeAspect="1"/>
          </p:cNvPicPr>
          <p:nvPr/>
        </p:nvPicPr>
        <p:blipFill>
          <a:blip r:embed="rId3"/>
          <a:stretch>
            <a:fillRect/>
          </a:stretch>
        </p:blipFill>
        <p:spPr>
          <a:xfrm>
            <a:off x="1419930" y="2780856"/>
            <a:ext cx="7016870" cy="2003976"/>
          </a:xfrm>
          <a:prstGeom prst="rect">
            <a:avLst/>
          </a:prstGeom>
        </p:spPr>
      </p:pic>
      <p:pic>
        <p:nvPicPr>
          <p:cNvPr id="6" name="Picture 5">
            <a:extLst>
              <a:ext uri="{FF2B5EF4-FFF2-40B4-BE49-F238E27FC236}">
                <a16:creationId xmlns:a16="http://schemas.microsoft.com/office/drawing/2014/main" id="{2FF53899-0E87-4BD6-BD98-20AC31BC7D2A}"/>
              </a:ext>
            </a:extLst>
          </p:cNvPr>
          <p:cNvPicPr>
            <a:picLocks noChangeAspect="1"/>
          </p:cNvPicPr>
          <p:nvPr/>
        </p:nvPicPr>
        <p:blipFill>
          <a:blip r:embed="rId4"/>
          <a:stretch>
            <a:fillRect/>
          </a:stretch>
        </p:blipFill>
        <p:spPr>
          <a:xfrm>
            <a:off x="6827996" y="0"/>
            <a:ext cx="2316004" cy="2003975"/>
          </a:xfrm>
          <a:prstGeom prst="rect">
            <a:avLst/>
          </a:prstGeom>
        </p:spPr>
      </p:pic>
    </p:spTree>
    <p:extLst>
      <p:ext uri="{BB962C8B-B14F-4D97-AF65-F5344CB8AC3E}">
        <p14:creationId xmlns:p14="http://schemas.microsoft.com/office/powerpoint/2010/main" val="1373087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endParaRPr sz="1800" b="0" i="0" u="none" strike="noStrike" cap="none" dirty="0">
              <a:solidFill>
                <a:schemeClr val="dk1"/>
              </a:solidFill>
              <a:latin typeface="Corbel"/>
              <a:ea typeface="Corbel"/>
              <a:cs typeface="Corbel"/>
              <a:sym typeface="Corbel"/>
            </a:endParaRPr>
          </a:p>
        </p:txBody>
      </p:sp>
      <p:sp>
        <p:nvSpPr>
          <p:cNvPr id="150" name="Google Shape;150;p1"/>
          <p:cNvSpPr/>
          <p:nvPr/>
        </p:nvSpPr>
        <p:spPr>
          <a:xfrm>
            <a:off x="0" y="2966695"/>
            <a:ext cx="1371718" cy="2176805"/>
          </a:xfrm>
          <a:custGeom>
            <a:avLst/>
            <a:gdLst/>
            <a:ahLst/>
            <a:cxnLst/>
            <a:rect l="l" t="t" r="r" b="b"/>
            <a:pathLst>
              <a:path w="1828958" h="2902407" extrusionOk="0">
                <a:moveTo>
                  <a:pt x="0" y="0"/>
                </a:moveTo>
                <a:lnTo>
                  <a:pt x="1828958" y="2902407"/>
                </a:lnTo>
                <a:lnTo>
                  <a:pt x="1709896" y="2902407"/>
                </a:lnTo>
                <a:lnTo>
                  <a:pt x="0" y="63474"/>
                </a:lnTo>
                <a:close/>
              </a:path>
            </a:pathLst>
          </a:custGeom>
          <a:solidFill>
            <a:srgbClr val="262626"/>
          </a:solidFill>
          <a:ln>
            <a:noFill/>
          </a:ln>
        </p:spPr>
      </p:sp>
      <p:sp>
        <p:nvSpPr>
          <p:cNvPr id="151" name="Google Shape;151;p1"/>
          <p:cNvSpPr/>
          <p:nvPr/>
        </p:nvSpPr>
        <p:spPr>
          <a:xfrm>
            <a:off x="0" y="2415073"/>
            <a:ext cx="2182534" cy="2728427"/>
          </a:xfrm>
          <a:custGeom>
            <a:avLst/>
            <a:gdLst/>
            <a:ahLst/>
            <a:cxnLst/>
            <a:rect l="l" t="t" r="r" b="b"/>
            <a:pathLst>
              <a:path w="2910045" h="3637903" extrusionOk="0">
                <a:moveTo>
                  <a:pt x="0" y="0"/>
                </a:moveTo>
                <a:lnTo>
                  <a:pt x="2910045" y="3637903"/>
                </a:lnTo>
                <a:lnTo>
                  <a:pt x="2786220" y="3637903"/>
                </a:lnTo>
                <a:lnTo>
                  <a:pt x="0" y="20366"/>
                </a:lnTo>
                <a:close/>
              </a:path>
            </a:pathLst>
          </a:custGeom>
          <a:solidFill>
            <a:srgbClr val="0B5982"/>
          </a:solidFill>
          <a:ln>
            <a:noFill/>
          </a:ln>
        </p:spPr>
      </p:sp>
      <p:sp>
        <p:nvSpPr>
          <p:cNvPr id="152" name="Google Shape;152;p1"/>
          <p:cNvSpPr/>
          <p:nvPr/>
        </p:nvSpPr>
        <p:spPr>
          <a:xfrm>
            <a:off x="0" y="2134131"/>
            <a:ext cx="3112413" cy="3009369"/>
          </a:xfrm>
          <a:custGeom>
            <a:avLst/>
            <a:gdLst/>
            <a:ahLst/>
            <a:cxnLst/>
            <a:rect l="l" t="t" r="r" b="b"/>
            <a:pathLst>
              <a:path w="4149883" h="4012491" extrusionOk="0">
                <a:moveTo>
                  <a:pt x="0" y="0"/>
                </a:moveTo>
                <a:lnTo>
                  <a:pt x="4149883" y="4012491"/>
                </a:lnTo>
                <a:lnTo>
                  <a:pt x="2910046" y="4012491"/>
                </a:lnTo>
                <a:lnTo>
                  <a:pt x="0" y="374587"/>
                </a:lnTo>
                <a:close/>
              </a:path>
            </a:pathLst>
          </a:custGeom>
          <a:solidFill>
            <a:srgbClr val="1186C3"/>
          </a:solidFill>
          <a:ln>
            <a:noFill/>
          </a:ln>
        </p:spPr>
      </p:sp>
      <p:sp>
        <p:nvSpPr>
          <p:cNvPr id="153" name="Google Shape;153;p1"/>
          <p:cNvSpPr/>
          <p:nvPr/>
        </p:nvSpPr>
        <p:spPr>
          <a:xfrm>
            <a:off x="0" y="2499307"/>
            <a:ext cx="2039659" cy="2644193"/>
          </a:xfrm>
          <a:custGeom>
            <a:avLst/>
            <a:gdLst/>
            <a:ahLst/>
            <a:cxnLst/>
            <a:rect l="l" t="t" r="r" b="b"/>
            <a:pathLst>
              <a:path w="2719546" h="3525590" extrusionOk="0">
                <a:moveTo>
                  <a:pt x="0" y="0"/>
                </a:moveTo>
                <a:lnTo>
                  <a:pt x="2719546" y="3525590"/>
                </a:lnTo>
                <a:lnTo>
                  <a:pt x="1828959" y="3525590"/>
                </a:lnTo>
                <a:lnTo>
                  <a:pt x="0" y="623183"/>
                </a:lnTo>
                <a:close/>
              </a:path>
            </a:pathLst>
          </a:custGeom>
          <a:solidFill>
            <a:srgbClr val="404040"/>
          </a:solidFill>
          <a:ln>
            <a:noFill/>
          </a:ln>
        </p:spPr>
      </p:sp>
      <p:sp>
        <p:nvSpPr>
          <p:cNvPr id="154" name="Google Shape;154;p1"/>
          <p:cNvSpPr txBox="1">
            <a:spLocks noGrp="1"/>
          </p:cNvSpPr>
          <p:nvPr>
            <p:ph type="ctrTitle"/>
          </p:nvPr>
        </p:nvSpPr>
        <p:spPr>
          <a:xfrm>
            <a:off x="1165562" y="1340924"/>
            <a:ext cx="7329488" cy="2714173"/>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90000"/>
              </a:lnSpc>
              <a:spcBef>
                <a:spcPts val="0"/>
              </a:spcBef>
              <a:spcAft>
                <a:spcPts val="0"/>
              </a:spcAft>
              <a:buClr>
                <a:schemeClr val="dk1"/>
              </a:buClr>
              <a:buSzPts val="4600"/>
              <a:buFont typeface="Corbel"/>
              <a:buNone/>
            </a:pPr>
            <a:r>
              <a:rPr lang="en-US" sz="6700" dirty="0">
                <a:solidFill>
                  <a:schemeClr val="tx1"/>
                </a:solidFill>
                <a:latin typeface="Corbel" panose="020B0503020204020204" pitchFamily="34" charset="0"/>
              </a:rPr>
              <a:t>5</a:t>
            </a:r>
            <a:br>
              <a:rPr lang="en-US" sz="4100" b="0" i="0" dirty="0">
                <a:solidFill>
                  <a:schemeClr val="tx1"/>
                </a:solidFill>
                <a:effectLst/>
                <a:latin typeface="Corbel" panose="020B0503020204020204" pitchFamily="34" charset="0"/>
              </a:rPr>
            </a:br>
            <a:br>
              <a:rPr lang="en-US" sz="4100" b="0" i="0" dirty="0">
                <a:solidFill>
                  <a:schemeClr val="tx1"/>
                </a:solidFill>
                <a:effectLst/>
                <a:latin typeface="Corbel" panose="020B0503020204020204" pitchFamily="34" charset="0"/>
              </a:rPr>
            </a:br>
            <a:r>
              <a:rPr lang="en-US" sz="6000" dirty="0">
                <a:solidFill>
                  <a:schemeClr val="tx1"/>
                </a:solidFill>
                <a:latin typeface="Corbel"/>
                <a:ea typeface="Corbel"/>
                <a:cs typeface="Corbel"/>
                <a:sym typeface="Corbel"/>
              </a:rPr>
              <a:t>Experimental Result</a:t>
            </a:r>
            <a:br>
              <a:rPr lang="en-US" sz="900" dirty="0"/>
            </a:br>
            <a:br>
              <a:rPr lang="en-US" sz="2000" dirty="0"/>
            </a:br>
            <a:endParaRPr lang="en-US" dirty="0"/>
          </a:p>
        </p:txBody>
      </p:sp>
    </p:spTree>
    <p:extLst>
      <p:ext uri="{BB962C8B-B14F-4D97-AF65-F5344CB8AC3E}">
        <p14:creationId xmlns:p14="http://schemas.microsoft.com/office/powerpoint/2010/main" val="1453777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3" name="Google Shape;183;p3"/>
          <p:cNvGrpSpPr/>
          <p:nvPr/>
        </p:nvGrpSpPr>
        <p:grpSpPr>
          <a:xfrm>
            <a:off x="113109" y="0"/>
            <a:ext cx="1827609" cy="5143500"/>
            <a:chOff x="1320800" y="0"/>
            <a:chExt cx="2436813" cy="6858001"/>
          </a:xfrm>
        </p:grpSpPr>
        <p:sp>
          <p:nvSpPr>
            <p:cNvPr id="184" name="Google Shape;184;p3"/>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185" name="Google Shape;185;p3"/>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186" name="Google Shape;186;p3"/>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87" name="Google Shape;187;p3"/>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88" name="Google Shape;188;p3"/>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89" name="Google Shape;189;p3"/>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90" name="Google Shape;190;p3"/>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HK" sz="1800" b="0" i="0" u="none" strike="noStrike" cap="none" dirty="0">
              <a:solidFill>
                <a:schemeClr val="lt1"/>
              </a:solidFill>
              <a:latin typeface="Corbel"/>
              <a:ea typeface="Corbel"/>
              <a:cs typeface="Corbel"/>
              <a:sym typeface="Corbel"/>
            </a:endParaRPr>
          </a:p>
        </p:txBody>
      </p:sp>
      <p:sp>
        <p:nvSpPr>
          <p:cNvPr id="22" name="Rectangle: Rounded Corners 21">
            <a:extLst>
              <a:ext uri="{FF2B5EF4-FFF2-40B4-BE49-F238E27FC236}">
                <a16:creationId xmlns:a16="http://schemas.microsoft.com/office/drawing/2014/main" id="{290E64D6-E6C4-4DB3-9789-2A966BAC52E0}"/>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5.1.1 </a:t>
            </a:r>
            <a:r>
              <a:rPr lang="en-HK" sz="3000" i="0" dirty="0">
                <a:solidFill>
                  <a:srgbClr val="000000"/>
                </a:solidFill>
                <a:effectLst/>
                <a:latin typeface="Corbel" panose="020B0503020204020204" pitchFamily="34" charset="0"/>
              </a:rPr>
              <a:t>Multi-Person Detector - Preliminary</a:t>
            </a:r>
            <a:r>
              <a:rPr lang="en-HK" sz="3000" dirty="0">
                <a:latin typeface="Corbel" panose="020B0503020204020204" pitchFamily="34" charset="0"/>
              </a:rPr>
              <a:t> </a:t>
            </a:r>
          </a:p>
        </p:txBody>
      </p:sp>
      <p:sp>
        <p:nvSpPr>
          <p:cNvPr id="23" name="TextBox 22">
            <a:extLst>
              <a:ext uri="{FF2B5EF4-FFF2-40B4-BE49-F238E27FC236}">
                <a16:creationId xmlns:a16="http://schemas.microsoft.com/office/drawing/2014/main" id="{9A53BA5E-8E93-4358-8BD1-32B4047B5760}"/>
              </a:ext>
            </a:extLst>
          </p:cNvPr>
          <p:cNvSpPr txBox="1"/>
          <p:nvPr/>
        </p:nvSpPr>
        <p:spPr>
          <a:xfrm>
            <a:off x="113108" y="761353"/>
            <a:ext cx="6311446" cy="1077218"/>
          </a:xfrm>
          <a:prstGeom prst="rect">
            <a:avLst/>
          </a:prstGeom>
          <a:noFill/>
        </p:spPr>
        <p:txBody>
          <a:bodyPr wrap="square">
            <a:spAutoFit/>
          </a:bodyPr>
          <a:lstStyle/>
          <a:p>
            <a:pPr marL="342900" indent="-342900">
              <a:buFont typeface="Arial" panose="020B0604020202020204" pitchFamily="34" charset="0"/>
              <a:buChar char="•"/>
            </a:pPr>
            <a:r>
              <a:rPr lang="en-US" sz="2500" b="0" i="0" dirty="0" err="1">
                <a:solidFill>
                  <a:srgbClr val="000000"/>
                </a:solidFill>
                <a:effectLst/>
                <a:latin typeface="Corbel" panose="020B0503020204020204" pitchFamily="34" charset="0"/>
              </a:rPr>
              <a:t>RAPiD</a:t>
            </a:r>
            <a:r>
              <a:rPr lang="en-US" sz="2500" b="0" i="0" dirty="0">
                <a:solidFill>
                  <a:srgbClr val="000000"/>
                </a:solidFill>
                <a:effectLst/>
                <a:latin typeface="Corbel" panose="020B0503020204020204" pitchFamily="34" charset="0"/>
              </a:rPr>
              <a:t> architecture implementation </a:t>
            </a:r>
            <a:endParaRPr lang="en-US" sz="2500" dirty="0">
              <a:latin typeface="Corbel" panose="020B0503020204020204" pitchFamily="34" charset="0"/>
            </a:endParaRPr>
          </a:p>
          <a:p>
            <a:pPr marL="342900" indent="-342900">
              <a:buFont typeface="Arial" panose="020B0604020202020204" pitchFamily="34" charset="0"/>
              <a:buChar char="•"/>
            </a:pPr>
            <a:r>
              <a:rPr lang="en-US" sz="2500" dirty="0">
                <a:latin typeface="Corbel" panose="020B0503020204020204" pitchFamily="34" charset="0"/>
              </a:rPr>
              <a:t>Training and Fine-tuning process          ~</a:t>
            </a:r>
            <a:r>
              <a:rPr lang="en-US" sz="2500" dirty="0">
                <a:latin typeface="+mj-lt"/>
              </a:rPr>
              <a:t>80%</a:t>
            </a:r>
            <a:br>
              <a:rPr lang="en-US" dirty="0"/>
            </a:br>
            <a:endParaRPr lang="en-HK"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40230BF-3194-4EC9-8FF3-DD2E8EECC025}"/>
                  </a:ext>
                </a:extLst>
              </p:cNvPr>
              <p:cNvSpPr txBox="1"/>
              <p:nvPr/>
            </p:nvSpPr>
            <p:spPr>
              <a:xfrm>
                <a:off x="5271394" y="670647"/>
                <a:ext cx="736600"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HK" sz="3000" i="1" smtClean="0">
                          <a:latin typeface="Cambria Math" panose="02040503050406030204" pitchFamily="18" charset="0"/>
                          <a:sym typeface="Wingdings" panose="05000000000000000000" pitchFamily="2" charset="2"/>
                        </a:rPr>
                        <m:t></m:t>
                      </m:r>
                    </m:oMath>
                  </m:oMathPara>
                </a14:m>
                <a:endParaRPr lang="en-HK" sz="3000" dirty="0"/>
              </a:p>
            </p:txBody>
          </p:sp>
        </mc:Choice>
        <mc:Fallback xmlns="">
          <p:sp>
            <p:nvSpPr>
              <p:cNvPr id="24" name="TextBox 23">
                <a:extLst>
                  <a:ext uri="{FF2B5EF4-FFF2-40B4-BE49-F238E27FC236}">
                    <a16:creationId xmlns:a16="http://schemas.microsoft.com/office/drawing/2014/main" id="{A40230BF-3194-4EC9-8FF3-DD2E8EECC025}"/>
                  </a:ext>
                </a:extLst>
              </p:cNvPr>
              <p:cNvSpPr txBox="1">
                <a:spLocks noRot="1" noChangeAspect="1" noMove="1" noResize="1" noEditPoints="1" noAdjustHandles="1" noChangeArrowheads="1" noChangeShapeType="1" noTextEdit="1"/>
              </p:cNvSpPr>
              <p:nvPr/>
            </p:nvSpPr>
            <p:spPr>
              <a:xfrm>
                <a:off x="5271394" y="670647"/>
                <a:ext cx="736600" cy="461665"/>
              </a:xfrm>
              <a:prstGeom prst="rect">
                <a:avLst/>
              </a:prstGeom>
              <a:blipFill>
                <a:blip r:embed="rId4"/>
                <a:stretch>
                  <a:fillRect/>
                </a:stretch>
              </a:blipFill>
            </p:spPr>
            <p:txBody>
              <a:bodyPr/>
              <a:lstStyle/>
              <a:p>
                <a:r>
                  <a:rPr lang="en-HK">
                    <a:noFill/>
                  </a:rPr>
                  <a:t> </a:t>
                </a:r>
              </a:p>
            </p:txBody>
          </p:sp>
        </mc:Fallback>
      </mc:AlternateContent>
      <p:sp>
        <p:nvSpPr>
          <p:cNvPr id="25" name="Arrow: Right 24">
            <a:extLst>
              <a:ext uri="{FF2B5EF4-FFF2-40B4-BE49-F238E27FC236}">
                <a16:creationId xmlns:a16="http://schemas.microsoft.com/office/drawing/2014/main" id="{3CC0E368-55C0-42B1-88B4-5B13FAC09F35}"/>
              </a:ext>
            </a:extLst>
          </p:cNvPr>
          <p:cNvSpPr/>
          <p:nvPr/>
        </p:nvSpPr>
        <p:spPr>
          <a:xfrm>
            <a:off x="1546755" y="2162956"/>
            <a:ext cx="528320" cy="293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6" name="Rectangle: Rounded Corners 25">
            <a:extLst>
              <a:ext uri="{FF2B5EF4-FFF2-40B4-BE49-F238E27FC236}">
                <a16:creationId xmlns:a16="http://schemas.microsoft.com/office/drawing/2014/main" id="{29036922-BEB5-43F2-840E-9AC0399A6CFA}"/>
              </a:ext>
            </a:extLst>
          </p:cNvPr>
          <p:cNvSpPr/>
          <p:nvPr/>
        </p:nvSpPr>
        <p:spPr>
          <a:xfrm>
            <a:off x="2259264" y="1771237"/>
            <a:ext cx="1400175" cy="1077218"/>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en-HK" sz="1500" dirty="0">
                <a:solidFill>
                  <a:schemeClr val="tx1"/>
                </a:solidFill>
                <a:latin typeface="Corbel" panose="020B0503020204020204" pitchFamily="34" charset="0"/>
              </a:rPr>
              <a:t>Resize</a:t>
            </a:r>
          </a:p>
          <a:p>
            <a:pPr marL="285750" indent="-285750">
              <a:buFont typeface="Arial" panose="020B0604020202020204" pitchFamily="34" charset="0"/>
              <a:buChar char="•"/>
            </a:pPr>
            <a:r>
              <a:rPr lang="en-HK" sz="1500" dirty="0">
                <a:solidFill>
                  <a:schemeClr val="tx1"/>
                </a:solidFill>
                <a:latin typeface="Corbel" panose="020B0503020204020204" pitchFamily="34" charset="0"/>
              </a:rPr>
              <a:t>Normalize</a:t>
            </a:r>
          </a:p>
          <a:p>
            <a:pPr marL="285750" indent="-285750">
              <a:buFont typeface="Arial" panose="020B0604020202020204" pitchFamily="34" charset="0"/>
              <a:buChar char="•"/>
            </a:pPr>
            <a:r>
              <a:rPr lang="en-HK" sz="1500" dirty="0">
                <a:solidFill>
                  <a:schemeClr val="tx1"/>
                </a:solidFill>
                <a:latin typeface="Corbel" panose="020B0503020204020204" pitchFamily="34" charset="0"/>
              </a:rPr>
              <a:t>Convert to tensor</a:t>
            </a:r>
            <a:endParaRPr lang="en-HK" sz="1500" dirty="0">
              <a:solidFill>
                <a:schemeClr val="tx1"/>
              </a:solidFill>
            </a:endParaRPr>
          </a:p>
        </p:txBody>
      </p:sp>
      <p:sp>
        <p:nvSpPr>
          <p:cNvPr id="27" name="Rectangle: Rounded Corners 26">
            <a:extLst>
              <a:ext uri="{FF2B5EF4-FFF2-40B4-BE49-F238E27FC236}">
                <a16:creationId xmlns:a16="http://schemas.microsoft.com/office/drawing/2014/main" id="{736A1FF8-C530-4EF2-B4BF-BC40A282AD9A}"/>
              </a:ext>
            </a:extLst>
          </p:cNvPr>
          <p:cNvSpPr/>
          <p:nvPr/>
        </p:nvSpPr>
        <p:spPr>
          <a:xfrm>
            <a:off x="1936635" y="2893383"/>
            <a:ext cx="1981200" cy="446518"/>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1500" dirty="0">
                <a:latin typeface="Corbel" panose="020B0503020204020204" pitchFamily="34" charset="0"/>
              </a:rPr>
              <a:t>Preprocessing process</a:t>
            </a:r>
          </a:p>
        </p:txBody>
      </p:sp>
      <p:sp>
        <p:nvSpPr>
          <p:cNvPr id="28" name="Arrow: Right 27">
            <a:extLst>
              <a:ext uri="{FF2B5EF4-FFF2-40B4-BE49-F238E27FC236}">
                <a16:creationId xmlns:a16="http://schemas.microsoft.com/office/drawing/2014/main" id="{D489801A-D5E9-4F52-B573-F49B53BF9C56}"/>
              </a:ext>
            </a:extLst>
          </p:cNvPr>
          <p:cNvSpPr/>
          <p:nvPr/>
        </p:nvSpPr>
        <p:spPr>
          <a:xfrm>
            <a:off x="3826849" y="2162956"/>
            <a:ext cx="528320" cy="293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9" name="Rectangle: Rounded Corners 28">
            <a:extLst>
              <a:ext uri="{FF2B5EF4-FFF2-40B4-BE49-F238E27FC236}">
                <a16:creationId xmlns:a16="http://schemas.microsoft.com/office/drawing/2014/main" id="{33A4FDF2-A623-4835-8E07-82F72B3F6806}"/>
              </a:ext>
            </a:extLst>
          </p:cNvPr>
          <p:cNvSpPr/>
          <p:nvPr/>
        </p:nvSpPr>
        <p:spPr>
          <a:xfrm>
            <a:off x="-259849" y="2739660"/>
            <a:ext cx="2164080" cy="82590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latin typeface="Corbel" panose="020B0503020204020204" pitchFamily="34" charset="0"/>
              </a:rPr>
              <a:t>Datasets: </a:t>
            </a:r>
            <a:r>
              <a:rPr lang="en-HK" sz="1200" b="0" i="0" dirty="0">
                <a:solidFill>
                  <a:srgbClr val="000000"/>
                </a:solidFill>
                <a:effectLst/>
                <a:latin typeface="Corbel" panose="020B0503020204020204" pitchFamily="34" charset="0"/>
              </a:rPr>
              <a:t>CEPDOF and HABBOF</a:t>
            </a:r>
            <a:r>
              <a:rPr lang="en-HK" sz="1200" dirty="0">
                <a:latin typeface="Corbel" panose="020B0503020204020204" pitchFamily="34" charset="0"/>
              </a:rPr>
              <a:t> </a:t>
            </a:r>
          </a:p>
          <a:p>
            <a:pPr algn="ctr"/>
            <a:r>
              <a:rPr lang="en-US" sz="1200" dirty="0">
                <a:latin typeface="Corbel" panose="020B0503020204020204" pitchFamily="34" charset="0"/>
              </a:rPr>
              <a:t>Images + Annotations</a:t>
            </a:r>
          </a:p>
        </p:txBody>
      </p:sp>
      <p:pic>
        <p:nvPicPr>
          <p:cNvPr id="30" name="Picture 29" descr="A picture containing text, indoor&#10;&#10;Description automatically generated">
            <a:extLst>
              <a:ext uri="{FF2B5EF4-FFF2-40B4-BE49-F238E27FC236}">
                <a16:creationId xmlns:a16="http://schemas.microsoft.com/office/drawing/2014/main" id="{3075C769-7C61-4883-A619-D744703FF028}"/>
              </a:ext>
            </a:extLst>
          </p:cNvPr>
          <p:cNvPicPr>
            <a:picLocks noChangeAspect="1"/>
          </p:cNvPicPr>
          <p:nvPr/>
        </p:nvPicPr>
        <p:blipFill>
          <a:blip r:embed="rId5"/>
          <a:stretch>
            <a:fillRect/>
          </a:stretch>
        </p:blipFill>
        <p:spPr>
          <a:xfrm>
            <a:off x="260188" y="1712854"/>
            <a:ext cx="1124007" cy="1124007"/>
          </a:xfrm>
          <a:prstGeom prst="rect">
            <a:avLst/>
          </a:prstGeom>
        </p:spPr>
      </p:pic>
      <p:sp>
        <p:nvSpPr>
          <p:cNvPr id="31" name="Rectangle: Rounded Corners 30">
            <a:extLst>
              <a:ext uri="{FF2B5EF4-FFF2-40B4-BE49-F238E27FC236}">
                <a16:creationId xmlns:a16="http://schemas.microsoft.com/office/drawing/2014/main" id="{44ACB97B-2BF3-4112-AD10-79BA2925C5EA}"/>
              </a:ext>
            </a:extLst>
          </p:cNvPr>
          <p:cNvSpPr/>
          <p:nvPr/>
        </p:nvSpPr>
        <p:spPr>
          <a:xfrm>
            <a:off x="4091009" y="2858166"/>
            <a:ext cx="2247900" cy="670561"/>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latin typeface="Corbel" panose="020B0503020204020204" pitchFamily="34" charset="0"/>
              </a:rPr>
              <a:t>Normalized tensors of</a:t>
            </a:r>
          </a:p>
          <a:p>
            <a:pPr algn="ctr"/>
            <a:r>
              <a:rPr lang="en-US" sz="1200" dirty="0">
                <a:latin typeface="Corbel" panose="020B0503020204020204" pitchFamily="34" charset="0"/>
              </a:rPr>
              <a:t>1024x1024 spatial resolution</a:t>
            </a:r>
          </a:p>
        </p:txBody>
      </p:sp>
      <p:pic>
        <p:nvPicPr>
          <p:cNvPr id="32" name="Picture 31">
            <a:extLst>
              <a:ext uri="{FF2B5EF4-FFF2-40B4-BE49-F238E27FC236}">
                <a16:creationId xmlns:a16="http://schemas.microsoft.com/office/drawing/2014/main" id="{9BB55377-3596-4D9D-88E1-2184A0CC506E}"/>
              </a:ext>
            </a:extLst>
          </p:cNvPr>
          <p:cNvPicPr>
            <a:picLocks noChangeAspect="1"/>
          </p:cNvPicPr>
          <p:nvPr/>
        </p:nvPicPr>
        <p:blipFill>
          <a:blip r:embed="rId6"/>
          <a:stretch>
            <a:fillRect/>
          </a:stretch>
        </p:blipFill>
        <p:spPr>
          <a:xfrm>
            <a:off x="4539956" y="1667943"/>
            <a:ext cx="1400175" cy="1285875"/>
          </a:xfrm>
          <a:prstGeom prst="rect">
            <a:avLst/>
          </a:prstGeom>
        </p:spPr>
      </p:pic>
      <p:sp>
        <p:nvSpPr>
          <p:cNvPr id="34" name="Rectangle: Rounded Corners 33">
            <a:extLst>
              <a:ext uri="{FF2B5EF4-FFF2-40B4-BE49-F238E27FC236}">
                <a16:creationId xmlns:a16="http://schemas.microsoft.com/office/drawing/2014/main" id="{4BD0E9DB-830B-447D-BACF-EC5CECF1A380}"/>
              </a:ext>
            </a:extLst>
          </p:cNvPr>
          <p:cNvSpPr/>
          <p:nvPr/>
        </p:nvSpPr>
        <p:spPr>
          <a:xfrm>
            <a:off x="273959" y="3571222"/>
            <a:ext cx="2247900" cy="1077218"/>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marL="285750" indent="-285750">
              <a:buFont typeface="Arial" panose="020B0604020202020204" pitchFamily="34" charset="0"/>
              <a:buChar char="•"/>
            </a:pPr>
            <a:r>
              <a:rPr lang="en-US" sz="1500" b="0" i="0" dirty="0">
                <a:solidFill>
                  <a:srgbClr val="000000"/>
                </a:solidFill>
                <a:effectLst/>
                <a:latin typeface="Corbel" panose="020B0503020204020204" pitchFamily="34" charset="0"/>
              </a:rPr>
              <a:t>learning rate = 1.e-4</a:t>
            </a:r>
          </a:p>
          <a:p>
            <a:pPr marL="285750" indent="-285750">
              <a:buFont typeface="Arial" panose="020B0604020202020204" pitchFamily="34" charset="0"/>
              <a:buChar char="•"/>
            </a:pPr>
            <a:r>
              <a:rPr lang="en-US" sz="1500" b="0" i="0" dirty="0">
                <a:solidFill>
                  <a:srgbClr val="000000"/>
                </a:solidFill>
                <a:effectLst/>
                <a:latin typeface="Corbel" panose="020B0503020204020204" pitchFamily="34" charset="0"/>
              </a:rPr>
              <a:t>momentum = 0.9</a:t>
            </a:r>
          </a:p>
          <a:p>
            <a:pPr marL="285750" indent="-285750">
              <a:buFont typeface="Arial" panose="020B0604020202020204" pitchFamily="34" charset="0"/>
              <a:buChar char="•"/>
            </a:pPr>
            <a:r>
              <a:rPr lang="en-US" sz="1500" b="0" i="0" dirty="0">
                <a:solidFill>
                  <a:srgbClr val="000000"/>
                </a:solidFill>
                <a:effectLst/>
                <a:latin typeface="Corbel" panose="020B0503020204020204" pitchFamily="34" charset="0"/>
              </a:rPr>
              <a:t>weight decay = 5.e-4</a:t>
            </a:r>
            <a:endParaRPr lang="en-US" sz="1500" b="0" i="0" u="none" strike="noStrike" cap="none" dirty="0">
              <a:solidFill>
                <a:schemeClr val="dk1"/>
              </a:solidFill>
              <a:latin typeface="Corbel"/>
              <a:ea typeface="Corbel"/>
              <a:cs typeface="Corbel"/>
              <a:sym typeface="Corbel"/>
            </a:endParaRPr>
          </a:p>
        </p:txBody>
      </p:sp>
      <p:sp>
        <p:nvSpPr>
          <p:cNvPr id="35" name="Rectangle: Rounded Corners 34">
            <a:extLst>
              <a:ext uri="{FF2B5EF4-FFF2-40B4-BE49-F238E27FC236}">
                <a16:creationId xmlns:a16="http://schemas.microsoft.com/office/drawing/2014/main" id="{1D0C4E46-A04A-4BFE-BEE4-EF8F35447480}"/>
              </a:ext>
            </a:extLst>
          </p:cNvPr>
          <p:cNvSpPr/>
          <p:nvPr/>
        </p:nvSpPr>
        <p:spPr>
          <a:xfrm>
            <a:off x="407309" y="4640106"/>
            <a:ext cx="1981200" cy="446518"/>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500" dirty="0">
                <a:latin typeface="Corbel" panose="020B0503020204020204" pitchFamily="34" charset="0"/>
              </a:rPr>
              <a:t>SGD Optimizer</a:t>
            </a:r>
          </a:p>
        </p:txBody>
      </p:sp>
      <p:sp>
        <p:nvSpPr>
          <p:cNvPr id="4" name="Cross 3">
            <a:extLst>
              <a:ext uri="{FF2B5EF4-FFF2-40B4-BE49-F238E27FC236}">
                <a16:creationId xmlns:a16="http://schemas.microsoft.com/office/drawing/2014/main" id="{A144A92A-C141-40EB-8C20-ECF200D8BC29}"/>
              </a:ext>
            </a:extLst>
          </p:cNvPr>
          <p:cNvSpPr/>
          <p:nvPr/>
        </p:nvSpPr>
        <p:spPr>
          <a:xfrm>
            <a:off x="2864759" y="3990816"/>
            <a:ext cx="447040" cy="446518"/>
          </a:xfrm>
          <a:prstGeom prst="plus">
            <a:avLst>
              <a:gd name="adj" fmla="val 38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38" name="Rectangle: Rounded Corners 37">
            <a:extLst>
              <a:ext uri="{FF2B5EF4-FFF2-40B4-BE49-F238E27FC236}">
                <a16:creationId xmlns:a16="http://schemas.microsoft.com/office/drawing/2014/main" id="{00051AF0-BCB5-4368-8F2D-3FBCAFA62615}"/>
              </a:ext>
            </a:extLst>
          </p:cNvPr>
          <p:cNvSpPr/>
          <p:nvPr/>
        </p:nvSpPr>
        <p:spPr>
          <a:xfrm>
            <a:off x="3659439" y="3558739"/>
            <a:ext cx="2114550" cy="10772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sz="1500" dirty="0">
                <a:solidFill>
                  <a:srgbClr val="000000"/>
                </a:solidFill>
                <a:latin typeface="Corbel" panose="020B0503020204020204" pitchFamily="34" charset="0"/>
              </a:rPr>
              <a:t>b</a:t>
            </a:r>
            <a:r>
              <a:rPr lang="en-US" sz="1500" b="0" i="0" dirty="0">
                <a:solidFill>
                  <a:srgbClr val="000000"/>
                </a:solidFill>
                <a:effectLst/>
                <a:latin typeface="Corbel" panose="020B0503020204020204" pitchFamily="34" charset="0"/>
              </a:rPr>
              <a:t>atch size = 16 </a:t>
            </a:r>
          </a:p>
          <a:p>
            <a:pPr marL="285750" indent="-285750">
              <a:buFont typeface="Arial" panose="020B0604020202020204" pitchFamily="34" charset="0"/>
              <a:buChar char="•"/>
            </a:pPr>
            <a:r>
              <a:rPr lang="en-US" sz="1500" dirty="0">
                <a:solidFill>
                  <a:srgbClr val="000000"/>
                </a:solidFill>
                <a:latin typeface="Corbel" panose="020B0503020204020204" pitchFamily="34" charset="0"/>
                <a:ea typeface="Corbel"/>
                <a:cs typeface="Corbel"/>
                <a:sym typeface="Corbel"/>
              </a:rPr>
              <a:t>e</a:t>
            </a:r>
            <a:r>
              <a:rPr lang="en-US" sz="1500" u="none" strike="noStrike" cap="none" dirty="0">
                <a:solidFill>
                  <a:srgbClr val="000000"/>
                </a:solidFill>
                <a:latin typeface="Corbel" panose="020B0503020204020204" pitchFamily="34" charset="0"/>
                <a:ea typeface="Corbel"/>
                <a:cs typeface="Corbel"/>
                <a:sym typeface="Corbel"/>
              </a:rPr>
              <a:t>poch </a:t>
            </a:r>
            <a:r>
              <a:rPr lang="en-HK" sz="1500" u="none" strike="noStrike" cap="none" dirty="0">
                <a:solidFill>
                  <a:srgbClr val="202124"/>
                </a:solidFill>
                <a:latin typeface="Corbel" panose="020B0503020204020204" pitchFamily="34" charset="0"/>
                <a:ea typeface="Corbel"/>
                <a:cs typeface="Corbel"/>
                <a:sym typeface="Corbel"/>
              </a:rPr>
              <a:t>~</a:t>
            </a:r>
            <a:r>
              <a:rPr lang="en-US" sz="1500" u="none" strike="noStrike" cap="none" dirty="0">
                <a:solidFill>
                  <a:srgbClr val="000000"/>
                </a:solidFill>
                <a:latin typeface="Corbel" panose="020B0503020204020204" pitchFamily="34" charset="0"/>
                <a:ea typeface="Corbel"/>
                <a:cs typeface="Corbel"/>
                <a:sym typeface="Corbel"/>
              </a:rPr>
              <a:t> 100</a:t>
            </a:r>
            <a:r>
              <a:rPr lang="en-HK" sz="1500" b="0" i="0" dirty="0">
                <a:solidFill>
                  <a:srgbClr val="202124"/>
                </a:solidFill>
                <a:effectLst/>
                <a:latin typeface="Google Sans"/>
              </a:rPr>
              <a:t>               ≈ </a:t>
            </a:r>
            <a:r>
              <a:rPr lang="en-US" sz="1500" u="none" strike="noStrike" cap="none" dirty="0">
                <a:solidFill>
                  <a:srgbClr val="000000"/>
                </a:solidFill>
                <a:latin typeface="Corbel" panose="020B0503020204020204" pitchFamily="34" charset="0"/>
                <a:ea typeface="Corbel"/>
                <a:cs typeface="Corbel"/>
                <a:sym typeface="Corbel"/>
              </a:rPr>
              <a:t>200000 iterations</a:t>
            </a:r>
            <a:endParaRPr lang="en-US" sz="1500" b="0" i="0" u="none" strike="noStrike" cap="none" dirty="0">
              <a:solidFill>
                <a:schemeClr val="dk1"/>
              </a:solidFill>
              <a:latin typeface="Corbel"/>
              <a:ea typeface="Corbel"/>
              <a:cs typeface="Corbel"/>
              <a:sym typeface="Corbel"/>
            </a:endParaRPr>
          </a:p>
        </p:txBody>
      </p:sp>
      <p:sp>
        <p:nvSpPr>
          <p:cNvPr id="39" name="Rectangle: Rounded Corners 38">
            <a:extLst>
              <a:ext uri="{FF2B5EF4-FFF2-40B4-BE49-F238E27FC236}">
                <a16:creationId xmlns:a16="http://schemas.microsoft.com/office/drawing/2014/main" id="{BDF463E9-2D25-4482-85DA-7DF775B63121}"/>
              </a:ext>
            </a:extLst>
          </p:cNvPr>
          <p:cNvSpPr/>
          <p:nvPr/>
        </p:nvSpPr>
        <p:spPr>
          <a:xfrm>
            <a:off x="3529272" y="4626870"/>
            <a:ext cx="2374884" cy="446518"/>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500" dirty="0">
                <a:latin typeface="Corbel" panose="020B0503020204020204" pitchFamily="34" charset="0"/>
              </a:rPr>
              <a:t>Training hyperparameters</a:t>
            </a:r>
          </a:p>
        </p:txBody>
      </p:sp>
      <p:sp>
        <p:nvSpPr>
          <p:cNvPr id="5" name="Right Brace 4">
            <a:extLst>
              <a:ext uri="{FF2B5EF4-FFF2-40B4-BE49-F238E27FC236}">
                <a16:creationId xmlns:a16="http://schemas.microsoft.com/office/drawing/2014/main" id="{9CFFFFF0-2D94-4EFF-A025-2DD65CF4DF4A}"/>
              </a:ext>
            </a:extLst>
          </p:cNvPr>
          <p:cNvSpPr/>
          <p:nvPr/>
        </p:nvSpPr>
        <p:spPr>
          <a:xfrm>
            <a:off x="6161671" y="1768379"/>
            <a:ext cx="419449" cy="3038229"/>
          </a:xfrm>
          <a:prstGeom prst="rightBrace">
            <a:avLst>
              <a:gd name="adj1" fmla="val 3730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HK"/>
          </a:p>
        </p:txBody>
      </p:sp>
      <p:pic>
        <p:nvPicPr>
          <p:cNvPr id="7" name="Picture 6" descr="Chart&#10;&#10;Description automatically generated">
            <a:extLst>
              <a:ext uri="{FF2B5EF4-FFF2-40B4-BE49-F238E27FC236}">
                <a16:creationId xmlns:a16="http://schemas.microsoft.com/office/drawing/2014/main" id="{94DFC83F-ED3D-4E69-991F-752E8AE59DCE}"/>
              </a:ext>
            </a:extLst>
          </p:cNvPr>
          <p:cNvPicPr>
            <a:picLocks noChangeAspect="1"/>
          </p:cNvPicPr>
          <p:nvPr/>
        </p:nvPicPr>
        <p:blipFill>
          <a:blip r:embed="rId7"/>
          <a:stretch>
            <a:fillRect/>
          </a:stretch>
        </p:blipFill>
        <p:spPr>
          <a:xfrm>
            <a:off x="6753365" y="1422759"/>
            <a:ext cx="2218390" cy="1663793"/>
          </a:xfrm>
          <a:prstGeom prst="rect">
            <a:avLst/>
          </a:prstGeom>
        </p:spPr>
      </p:pic>
      <p:sp>
        <p:nvSpPr>
          <p:cNvPr id="43" name="Rectangle: Rounded Corners 42">
            <a:extLst>
              <a:ext uri="{FF2B5EF4-FFF2-40B4-BE49-F238E27FC236}">
                <a16:creationId xmlns:a16="http://schemas.microsoft.com/office/drawing/2014/main" id="{6718602F-91C2-4B6E-9774-07AA913C5DC2}"/>
              </a:ext>
            </a:extLst>
          </p:cNvPr>
          <p:cNvSpPr/>
          <p:nvPr/>
        </p:nvSpPr>
        <p:spPr>
          <a:xfrm>
            <a:off x="2101888" y="3578715"/>
            <a:ext cx="1981200" cy="446518"/>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dirty="0">
                <a:latin typeface="Corbel" panose="020B0503020204020204" pitchFamily="34" charset="0"/>
              </a:rPr>
              <a:t>Configuration</a:t>
            </a:r>
          </a:p>
        </p:txBody>
      </p:sp>
      <p:sp>
        <p:nvSpPr>
          <p:cNvPr id="44" name="Rectangle: Rounded Corners 43">
            <a:extLst>
              <a:ext uri="{FF2B5EF4-FFF2-40B4-BE49-F238E27FC236}">
                <a16:creationId xmlns:a16="http://schemas.microsoft.com/office/drawing/2014/main" id="{EDA14795-7FA6-4752-9635-A45349244D79}"/>
              </a:ext>
            </a:extLst>
          </p:cNvPr>
          <p:cNvSpPr/>
          <p:nvPr/>
        </p:nvSpPr>
        <p:spPr>
          <a:xfrm>
            <a:off x="6657209" y="3064234"/>
            <a:ext cx="2374884" cy="446518"/>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500" dirty="0">
                <a:latin typeface="Corbel" panose="020B0503020204020204" pitchFamily="34" charset="0"/>
              </a:rPr>
              <a:t>Loss decreases over epoch</a:t>
            </a:r>
          </a:p>
        </p:txBody>
      </p:sp>
      <p:sp>
        <p:nvSpPr>
          <p:cNvPr id="47" name="Arrow: Right 46">
            <a:extLst>
              <a:ext uri="{FF2B5EF4-FFF2-40B4-BE49-F238E27FC236}">
                <a16:creationId xmlns:a16="http://schemas.microsoft.com/office/drawing/2014/main" id="{C0E12D9A-4B4B-4CDF-8442-096EE4A6DFC0}"/>
              </a:ext>
            </a:extLst>
          </p:cNvPr>
          <p:cNvSpPr/>
          <p:nvPr/>
        </p:nvSpPr>
        <p:spPr>
          <a:xfrm rot="5400000">
            <a:off x="7715351" y="3482075"/>
            <a:ext cx="296678" cy="2526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8" name="Oval 7">
            <a:extLst>
              <a:ext uri="{FF2B5EF4-FFF2-40B4-BE49-F238E27FC236}">
                <a16:creationId xmlns:a16="http://schemas.microsoft.com/office/drawing/2014/main" id="{6F84215E-8453-4597-B05E-D08EF2F9F8AD}"/>
              </a:ext>
            </a:extLst>
          </p:cNvPr>
          <p:cNvSpPr/>
          <p:nvPr/>
        </p:nvSpPr>
        <p:spPr>
          <a:xfrm>
            <a:off x="6779299" y="3799723"/>
            <a:ext cx="2192456" cy="123463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atin typeface="Corbel" panose="020B0503020204020204" pitchFamily="34" charset="0"/>
              </a:rPr>
              <a:t>At first glance, detector is correctly implemented and trained</a:t>
            </a:r>
            <a:endParaRPr lang="en-HK" dirty="0">
              <a:latin typeface="Corbel" panose="020B0503020204020204" pitchFamily="34" charset="0"/>
            </a:endParaRPr>
          </a:p>
        </p:txBody>
      </p:sp>
    </p:spTree>
    <p:extLst>
      <p:ext uri="{BB962C8B-B14F-4D97-AF65-F5344CB8AC3E}">
        <p14:creationId xmlns:p14="http://schemas.microsoft.com/office/powerpoint/2010/main" val="1562082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3" name="Google Shape;183;p3"/>
          <p:cNvGrpSpPr/>
          <p:nvPr/>
        </p:nvGrpSpPr>
        <p:grpSpPr>
          <a:xfrm>
            <a:off x="113109" y="0"/>
            <a:ext cx="1827609" cy="5143500"/>
            <a:chOff x="1320800" y="0"/>
            <a:chExt cx="2436813" cy="6858001"/>
          </a:xfrm>
        </p:grpSpPr>
        <p:sp>
          <p:nvSpPr>
            <p:cNvPr id="184" name="Google Shape;184;p3"/>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185" name="Google Shape;185;p3"/>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186" name="Google Shape;186;p3"/>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87" name="Google Shape;187;p3"/>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88" name="Google Shape;188;p3"/>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89" name="Google Shape;189;p3"/>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90" name="Google Shape;190;p3"/>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HK" sz="1800" b="0" i="0" u="none" strike="noStrike" cap="none" dirty="0">
              <a:solidFill>
                <a:schemeClr val="lt1"/>
              </a:solidFill>
              <a:latin typeface="Corbel"/>
              <a:ea typeface="Corbel"/>
              <a:cs typeface="Corbel"/>
              <a:sym typeface="Corbel"/>
            </a:endParaRPr>
          </a:p>
        </p:txBody>
      </p:sp>
      <p:sp>
        <p:nvSpPr>
          <p:cNvPr id="29" name="Rectangle: Rounded Corners 28">
            <a:extLst>
              <a:ext uri="{FF2B5EF4-FFF2-40B4-BE49-F238E27FC236}">
                <a16:creationId xmlns:a16="http://schemas.microsoft.com/office/drawing/2014/main" id="{4552611D-5C5D-4B86-A284-26E4B1CEE978}"/>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5.1.2 </a:t>
            </a:r>
            <a:r>
              <a:rPr lang="en-HK" sz="3000" i="0" dirty="0">
                <a:solidFill>
                  <a:srgbClr val="000000"/>
                </a:solidFill>
                <a:effectLst/>
                <a:latin typeface="Corbel" panose="020B0503020204020204" pitchFamily="34" charset="0"/>
              </a:rPr>
              <a:t>Multi-Person Detector - Final</a:t>
            </a:r>
            <a:r>
              <a:rPr lang="en-HK" sz="3000" dirty="0">
                <a:latin typeface="Corbel" panose="020B0503020204020204" pitchFamily="34" charset="0"/>
              </a:rPr>
              <a:t> </a:t>
            </a:r>
          </a:p>
        </p:txBody>
      </p:sp>
      <p:sp>
        <p:nvSpPr>
          <p:cNvPr id="30" name="TextBox 29">
            <a:extLst>
              <a:ext uri="{FF2B5EF4-FFF2-40B4-BE49-F238E27FC236}">
                <a16:creationId xmlns:a16="http://schemas.microsoft.com/office/drawing/2014/main" id="{7179E1E0-8286-4478-84E9-C453765B2DEA}"/>
              </a:ext>
            </a:extLst>
          </p:cNvPr>
          <p:cNvSpPr txBox="1"/>
          <p:nvPr/>
        </p:nvSpPr>
        <p:spPr>
          <a:xfrm>
            <a:off x="216345" y="755632"/>
            <a:ext cx="6311446" cy="1077218"/>
          </a:xfrm>
          <a:prstGeom prst="rect">
            <a:avLst/>
          </a:prstGeom>
          <a:noFill/>
        </p:spPr>
        <p:txBody>
          <a:bodyPr wrap="square">
            <a:spAutoFit/>
          </a:bodyPr>
          <a:lstStyle/>
          <a:p>
            <a:pPr marL="342900" indent="-342900">
              <a:buFont typeface="Arial" panose="020B0604020202020204" pitchFamily="34" charset="0"/>
              <a:buChar char="•"/>
            </a:pPr>
            <a:r>
              <a:rPr lang="en-US" sz="2500" b="0" i="0" dirty="0" err="1">
                <a:solidFill>
                  <a:srgbClr val="000000"/>
                </a:solidFill>
                <a:effectLst/>
                <a:latin typeface="Corbel" panose="020B0503020204020204" pitchFamily="34" charset="0"/>
              </a:rPr>
              <a:t>RAPiD</a:t>
            </a:r>
            <a:r>
              <a:rPr lang="en-US" sz="2500" b="0" i="0" dirty="0">
                <a:solidFill>
                  <a:srgbClr val="000000"/>
                </a:solidFill>
                <a:effectLst/>
                <a:latin typeface="Corbel" panose="020B0503020204020204" pitchFamily="34" charset="0"/>
              </a:rPr>
              <a:t> architecture implementation </a:t>
            </a:r>
            <a:endParaRPr lang="en-US" sz="2500" dirty="0">
              <a:latin typeface="Corbel" panose="020B0503020204020204" pitchFamily="34" charset="0"/>
            </a:endParaRPr>
          </a:p>
          <a:p>
            <a:pPr marL="342900" indent="-342900">
              <a:buFont typeface="Arial" panose="020B0604020202020204" pitchFamily="34" charset="0"/>
              <a:buChar char="•"/>
            </a:pPr>
            <a:r>
              <a:rPr lang="en-US" sz="2500" dirty="0">
                <a:latin typeface="Corbel" panose="020B0503020204020204" pitchFamily="34" charset="0"/>
              </a:rPr>
              <a:t>Training and Fine-tuning process</a:t>
            </a:r>
            <a:endParaRPr lang="en-HK" sz="2800" dirty="0"/>
          </a:p>
          <a:p>
            <a:pPr marL="342900" indent="-342900">
              <a:buFont typeface="Arial" panose="020B0604020202020204" pitchFamily="34" charset="0"/>
              <a:buChar char="•"/>
            </a:pPr>
            <a:endParaRPr lang="en-HK"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F76B575-0ECF-4E32-9207-62322A8065C8}"/>
                  </a:ext>
                </a:extLst>
              </p:cNvPr>
              <p:cNvSpPr txBox="1"/>
              <p:nvPr/>
            </p:nvSpPr>
            <p:spPr>
              <a:xfrm>
                <a:off x="5374631" y="664926"/>
                <a:ext cx="736600"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HK" sz="3000" i="1" smtClean="0">
                          <a:latin typeface="Cambria Math" panose="02040503050406030204" pitchFamily="18" charset="0"/>
                          <a:sym typeface="Wingdings" panose="05000000000000000000" pitchFamily="2" charset="2"/>
                        </a:rPr>
                        <m:t></m:t>
                      </m:r>
                    </m:oMath>
                  </m:oMathPara>
                </a14:m>
                <a:endParaRPr lang="en-HK" sz="3000" dirty="0"/>
              </a:p>
            </p:txBody>
          </p:sp>
        </mc:Choice>
        <mc:Fallback xmlns="">
          <p:sp>
            <p:nvSpPr>
              <p:cNvPr id="31" name="TextBox 30">
                <a:extLst>
                  <a:ext uri="{FF2B5EF4-FFF2-40B4-BE49-F238E27FC236}">
                    <a16:creationId xmlns:a16="http://schemas.microsoft.com/office/drawing/2014/main" id="{EF76B575-0ECF-4E32-9207-62322A8065C8}"/>
                  </a:ext>
                </a:extLst>
              </p:cNvPr>
              <p:cNvSpPr txBox="1">
                <a:spLocks noRot="1" noChangeAspect="1" noMove="1" noResize="1" noEditPoints="1" noAdjustHandles="1" noChangeArrowheads="1" noChangeShapeType="1" noTextEdit="1"/>
              </p:cNvSpPr>
              <p:nvPr/>
            </p:nvSpPr>
            <p:spPr>
              <a:xfrm>
                <a:off x="5374631" y="664926"/>
                <a:ext cx="736600" cy="461665"/>
              </a:xfrm>
              <a:prstGeom prst="rect">
                <a:avLst/>
              </a:prstGeom>
              <a:blipFill>
                <a:blip r:embed="rId4"/>
                <a:stretch>
                  <a:fillRect/>
                </a:stretch>
              </a:blipFill>
            </p:spPr>
            <p:txBody>
              <a:bodyPr/>
              <a:lstStyle/>
              <a:p>
                <a:r>
                  <a:rPr lang="en-HK">
                    <a:noFill/>
                  </a:rPr>
                  <a:t> </a:t>
                </a:r>
              </a:p>
            </p:txBody>
          </p:sp>
        </mc:Fallback>
      </mc:AlternateContent>
      <p:sp>
        <p:nvSpPr>
          <p:cNvPr id="32" name="Rectangle: Rounded Corners 31">
            <a:extLst>
              <a:ext uri="{FF2B5EF4-FFF2-40B4-BE49-F238E27FC236}">
                <a16:creationId xmlns:a16="http://schemas.microsoft.com/office/drawing/2014/main" id="{58C209A2-5886-4E10-9E54-67BAFE71A4D3}"/>
              </a:ext>
            </a:extLst>
          </p:cNvPr>
          <p:cNvSpPr/>
          <p:nvPr/>
        </p:nvSpPr>
        <p:spPr>
          <a:xfrm>
            <a:off x="2106996" y="1983826"/>
            <a:ext cx="2816180" cy="213480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en-HK" sz="1500" dirty="0">
                <a:solidFill>
                  <a:schemeClr val="tx1"/>
                </a:solidFill>
                <a:latin typeface="Corbel" panose="020B0503020204020204" pitchFamily="34" charset="0"/>
              </a:rPr>
              <a:t>Resize</a:t>
            </a:r>
          </a:p>
          <a:p>
            <a:pPr marL="285750" indent="-285750">
              <a:buFont typeface="Arial" panose="020B0604020202020204" pitchFamily="34" charset="0"/>
              <a:buChar char="•"/>
            </a:pPr>
            <a:r>
              <a:rPr lang="en-HK" sz="1500" dirty="0">
                <a:solidFill>
                  <a:schemeClr val="tx1"/>
                </a:solidFill>
                <a:latin typeface="Corbel" panose="020B0503020204020204" pitchFamily="34" charset="0"/>
              </a:rPr>
              <a:t>Normalize</a:t>
            </a:r>
          </a:p>
          <a:p>
            <a:pPr marL="285750" indent="-285750">
              <a:buFont typeface="Arial" panose="020B0604020202020204" pitchFamily="34" charset="0"/>
              <a:buChar char="•"/>
            </a:pPr>
            <a:r>
              <a:rPr lang="en-HK" sz="1500" dirty="0">
                <a:solidFill>
                  <a:schemeClr val="tx1"/>
                </a:solidFill>
                <a:latin typeface="Corbel" panose="020B0503020204020204" pitchFamily="34" charset="0"/>
              </a:rPr>
              <a:t>Convert to tensor</a:t>
            </a:r>
          </a:p>
          <a:p>
            <a:pPr marL="285750" indent="-285750">
              <a:buFont typeface="Arial" panose="020B0604020202020204" pitchFamily="34" charset="0"/>
              <a:buChar char="•"/>
            </a:pPr>
            <a:r>
              <a:rPr lang="en-HK" sz="1500" dirty="0">
                <a:solidFill>
                  <a:srgbClr val="FF0000"/>
                </a:solidFill>
                <a:latin typeface="Corbel" panose="020B0503020204020204" pitchFamily="34" charset="0"/>
              </a:rPr>
              <a:t>V</a:t>
            </a:r>
            <a:r>
              <a:rPr lang="en-HK" sz="1500" b="0" i="0" dirty="0">
                <a:solidFill>
                  <a:srgbClr val="FF0000"/>
                </a:solidFill>
                <a:effectLst/>
                <a:latin typeface="Corbel" panose="020B0503020204020204" pitchFamily="34" charset="0"/>
              </a:rPr>
              <a:t>ertical and Horizontal </a:t>
            </a:r>
            <a:r>
              <a:rPr lang="en-HK" sz="1500" dirty="0">
                <a:solidFill>
                  <a:srgbClr val="FF0000"/>
                </a:solidFill>
                <a:latin typeface="Corbel" panose="020B0503020204020204" pitchFamily="34" charset="0"/>
              </a:rPr>
              <a:t>F</a:t>
            </a:r>
            <a:r>
              <a:rPr lang="en-HK" sz="1500" b="0" i="0" dirty="0">
                <a:solidFill>
                  <a:srgbClr val="FF0000"/>
                </a:solidFill>
                <a:effectLst/>
                <a:latin typeface="Corbel" panose="020B0503020204020204" pitchFamily="34" charset="0"/>
              </a:rPr>
              <a:t>lip</a:t>
            </a:r>
          </a:p>
          <a:p>
            <a:pPr marL="285750" indent="-285750">
              <a:buFont typeface="Arial" panose="020B0604020202020204" pitchFamily="34" charset="0"/>
              <a:buChar char="•"/>
            </a:pPr>
            <a:r>
              <a:rPr lang="en-HK" sz="1500" dirty="0">
                <a:solidFill>
                  <a:srgbClr val="FF0000"/>
                </a:solidFill>
                <a:latin typeface="Corbel" panose="020B0503020204020204" pitchFamily="34" charset="0"/>
              </a:rPr>
              <a:t>Rotation</a:t>
            </a:r>
          </a:p>
          <a:p>
            <a:pPr marL="285750" indent="-285750">
              <a:buFont typeface="Arial" panose="020B0604020202020204" pitchFamily="34" charset="0"/>
              <a:buChar char="•"/>
            </a:pPr>
            <a:r>
              <a:rPr lang="en-HK" sz="1500" dirty="0">
                <a:solidFill>
                  <a:srgbClr val="FF0000"/>
                </a:solidFill>
                <a:latin typeface="Corbel" panose="020B0503020204020204" pitchFamily="34" charset="0"/>
              </a:rPr>
              <a:t>B</a:t>
            </a:r>
            <a:r>
              <a:rPr lang="en-HK" sz="1500" b="0" i="0" dirty="0">
                <a:solidFill>
                  <a:srgbClr val="FF0000"/>
                </a:solidFill>
                <a:effectLst/>
                <a:latin typeface="Corbel" panose="020B0503020204020204" pitchFamily="34" charset="0"/>
              </a:rPr>
              <a:t>rightness and Contrast </a:t>
            </a:r>
            <a:r>
              <a:rPr lang="en-HK" sz="1500" dirty="0">
                <a:solidFill>
                  <a:srgbClr val="FF0000"/>
                </a:solidFill>
                <a:latin typeface="Corbel" panose="020B0503020204020204" pitchFamily="34" charset="0"/>
              </a:rPr>
              <a:t>A</a:t>
            </a:r>
            <a:r>
              <a:rPr lang="en-HK" sz="1500" b="0" i="0" dirty="0">
                <a:solidFill>
                  <a:srgbClr val="FF0000"/>
                </a:solidFill>
                <a:effectLst/>
                <a:latin typeface="Corbel" panose="020B0503020204020204" pitchFamily="34" charset="0"/>
              </a:rPr>
              <a:t>djustment</a:t>
            </a:r>
          </a:p>
          <a:p>
            <a:pPr marL="285750" indent="-285750">
              <a:buFont typeface="Arial" panose="020B0604020202020204" pitchFamily="34" charset="0"/>
              <a:buChar char="•"/>
            </a:pPr>
            <a:r>
              <a:rPr lang="en-HK" sz="1500" dirty="0">
                <a:solidFill>
                  <a:srgbClr val="FF0000"/>
                </a:solidFill>
                <a:latin typeface="Corbel" panose="020B0503020204020204" pitchFamily="34" charset="0"/>
              </a:rPr>
              <a:t>Colour Jitter</a:t>
            </a:r>
          </a:p>
        </p:txBody>
      </p:sp>
      <p:pic>
        <p:nvPicPr>
          <p:cNvPr id="33" name="Picture 32" descr="A picture containing text, indoor&#10;&#10;Description automatically generated">
            <a:extLst>
              <a:ext uri="{FF2B5EF4-FFF2-40B4-BE49-F238E27FC236}">
                <a16:creationId xmlns:a16="http://schemas.microsoft.com/office/drawing/2014/main" id="{6C264848-7F6D-455C-90FE-E0341FAE7024}"/>
              </a:ext>
            </a:extLst>
          </p:cNvPr>
          <p:cNvPicPr>
            <a:picLocks noChangeAspect="1"/>
          </p:cNvPicPr>
          <p:nvPr/>
        </p:nvPicPr>
        <p:blipFill>
          <a:blip r:embed="rId5"/>
          <a:stretch>
            <a:fillRect/>
          </a:stretch>
        </p:blipFill>
        <p:spPr>
          <a:xfrm>
            <a:off x="232606" y="2428660"/>
            <a:ext cx="1124007" cy="1124007"/>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CFB07CB-0992-40BB-8B05-C9708C13EA4C}"/>
                  </a:ext>
                </a:extLst>
              </p:cNvPr>
              <p:cNvSpPr txBox="1"/>
              <p:nvPr/>
            </p:nvSpPr>
            <p:spPr>
              <a:xfrm>
                <a:off x="5368753" y="1107004"/>
                <a:ext cx="736600"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HK" sz="3000" i="1" smtClean="0">
                          <a:latin typeface="Cambria Math" panose="02040503050406030204" pitchFamily="18" charset="0"/>
                          <a:sym typeface="Wingdings" panose="05000000000000000000" pitchFamily="2" charset="2"/>
                        </a:rPr>
                        <m:t></m:t>
                      </m:r>
                    </m:oMath>
                  </m:oMathPara>
                </a14:m>
                <a:endParaRPr lang="en-HK" sz="3000" dirty="0"/>
              </a:p>
            </p:txBody>
          </p:sp>
        </mc:Choice>
        <mc:Fallback xmlns="">
          <p:sp>
            <p:nvSpPr>
              <p:cNvPr id="34" name="TextBox 33">
                <a:extLst>
                  <a:ext uri="{FF2B5EF4-FFF2-40B4-BE49-F238E27FC236}">
                    <a16:creationId xmlns:a16="http://schemas.microsoft.com/office/drawing/2014/main" id="{1CFB07CB-0992-40BB-8B05-C9708C13EA4C}"/>
                  </a:ext>
                </a:extLst>
              </p:cNvPr>
              <p:cNvSpPr txBox="1">
                <a:spLocks noRot="1" noChangeAspect="1" noMove="1" noResize="1" noEditPoints="1" noAdjustHandles="1" noChangeArrowheads="1" noChangeShapeType="1" noTextEdit="1"/>
              </p:cNvSpPr>
              <p:nvPr/>
            </p:nvSpPr>
            <p:spPr>
              <a:xfrm>
                <a:off x="5368753" y="1107004"/>
                <a:ext cx="736600" cy="461665"/>
              </a:xfrm>
              <a:prstGeom prst="rect">
                <a:avLst/>
              </a:prstGeom>
              <a:blipFill>
                <a:blip r:embed="rId6"/>
                <a:stretch>
                  <a:fillRect/>
                </a:stretch>
              </a:blipFill>
            </p:spPr>
            <p:txBody>
              <a:bodyPr/>
              <a:lstStyle/>
              <a:p>
                <a:r>
                  <a:rPr lang="en-HK">
                    <a:noFill/>
                  </a:rPr>
                  <a:t> </a:t>
                </a:r>
              </a:p>
            </p:txBody>
          </p:sp>
        </mc:Fallback>
      </mc:AlternateContent>
      <p:sp>
        <p:nvSpPr>
          <p:cNvPr id="35" name="Rectangle: Rounded Corners 34">
            <a:extLst>
              <a:ext uri="{FF2B5EF4-FFF2-40B4-BE49-F238E27FC236}">
                <a16:creationId xmlns:a16="http://schemas.microsoft.com/office/drawing/2014/main" id="{D3F92BEA-714A-4DBB-A4FB-45246357682C}"/>
              </a:ext>
            </a:extLst>
          </p:cNvPr>
          <p:cNvSpPr/>
          <p:nvPr/>
        </p:nvSpPr>
        <p:spPr>
          <a:xfrm>
            <a:off x="-148296" y="3540960"/>
            <a:ext cx="1981200" cy="4523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500" dirty="0">
                <a:latin typeface="Corbel" panose="020B0503020204020204" pitchFamily="34" charset="0"/>
              </a:rPr>
              <a:t>70:30 </a:t>
            </a:r>
            <a:r>
              <a:rPr lang="en-US" sz="1500" dirty="0" err="1">
                <a:latin typeface="Corbel" panose="020B0503020204020204" pitchFamily="34" charset="0"/>
              </a:rPr>
              <a:t>Train:Val</a:t>
            </a:r>
            <a:r>
              <a:rPr lang="en-US" sz="1500" dirty="0">
                <a:latin typeface="Corbel" panose="020B0503020204020204" pitchFamily="34" charset="0"/>
              </a:rPr>
              <a:t> Split</a:t>
            </a:r>
          </a:p>
        </p:txBody>
      </p:sp>
      <p:graphicFrame>
        <p:nvGraphicFramePr>
          <p:cNvPr id="36" name="Table 2">
            <a:extLst>
              <a:ext uri="{FF2B5EF4-FFF2-40B4-BE49-F238E27FC236}">
                <a16:creationId xmlns:a16="http://schemas.microsoft.com/office/drawing/2014/main" id="{2A508A1D-A204-49F5-BF78-651418F01C91}"/>
              </a:ext>
            </a:extLst>
          </p:cNvPr>
          <p:cNvGraphicFramePr>
            <a:graphicFrameLocks noGrp="1"/>
          </p:cNvGraphicFramePr>
          <p:nvPr>
            <p:extLst>
              <p:ext uri="{D42A27DB-BD31-4B8C-83A1-F6EECF244321}">
                <p14:modId xmlns:p14="http://schemas.microsoft.com/office/powerpoint/2010/main" val="1857795740"/>
              </p:ext>
            </p:extLst>
          </p:nvPr>
        </p:nvGraphicFramePr>
        <p:xfrm>
          <a:off x="5673559" y="2142728"/>
          <a:ext cx="3470441" cy="1854200"/>
        </p:xfrm>
        <a:graphic>
          <a:graphicData uri="http://schemas.openxmlformats.org/drawingml/2006/table">
            <a:tbl>
              <a:tblPr firstRow="1" bandRow="1">
                <a:tableStyleId>{5C22544A-7EE6-4342-B048-85BDC9FD1C3A}</a:tableStyleId>
              </a:tblPr>
              <a:tblGrid>
                <a:gridCol w="1667788">
                  <a:extLst>
                    <a:ext uri="{9D8B030D-6E8A-4147-A177-3AD203B41FA5}">
                      <a16:colId xmlns:a16="http://schemas.microsoft.com/office/drawing/2014/main" val="111750546"/>
                    </a:ext>
                  </a:extLst>
                </a:gridCol>
                <a:gridCol w="1802653">
                  <a:extLst>
                    <a:ext uri="{9D8B030D-6E8A-4147-A177-3AD203B41FA5}">
                      <a16:colId xmlns:a16="http://schemas.microsoft.com/office/drawing/2014/main" val="3280249340"/>
                    </a:ext>
                  </a:extLst>
                </a:gridCol>
              </a:tblGrid>
              <a:tr h="370840">
                <a:tc>
                  <a:txBody>
                    <a:bodyPr/>
                    <a:lstStyle/>
                    <a:p>
                      <a:pPr algn="ctr"/>
                      <a:r>
                        <a:rPr lang="en-US" dirty="0"/>
                        <a:t>Hyperparameters</a:t>
                      </a:r>
                      <a:endParaRPr lang="en-HK" dirty="0"/>
                    </a:p>
                  </a:txBody>
                  <a:tcPr/>
                </a:tc>
                <a:tc>
                  <a:txBody>
                    <a:bodyPr/>
                    <a:lstStyle/>
                    <a:p>
                      <a:pPr algn="ctr"/>
                      <a:r>
                        <a:rPr lang="en-US" dirty="0"/>
                        <a:t>Tuning Values</a:t>
                      </a:r>
                      <a:endParaRPr lang="en-HK" dirty="0"/>
                    </a:p>
                  </a:txBody>
                  <a:tcPr/>
                </a:tc>
                <a:extLst>
                  <a:ext uri="{0D108BD9-81ED-4DB2-BD59-A6C34878D82A}">
                    <a16:rowId xmlns:a16="http://schemas.microsoft.com/office/drawing/2014/main" val="973743627"/>
                  </a:ext>
                </a:extLst>
              </a:tr>
              <a:tr h="370840">
                <a:tc>
                  <a:txBody>
                    <a:bodyPr/>
                    <a:lstStyle/>
                    <a:p>
                      <a:pPr algn="ctr"/>
                      <a:r>
                        <a:rPr lang="en-US" dirty="0"/>
                        <a:t>Learning Rate</a:t>
                      </a:r>
                      <a:endParaRPr lang="en-HK" dirty="0"/>
                    </a:p>
                  </a:txBody>
                  <a:tcPr/>
                </a:tc>
                <a:tc>
                  <a:txBody>
                    <a:bodyPr/>
                    <a:lstStyle/>
                    <a:p>
                      <a:pPr algn="ctr"/>
                      <a:r>
                        <a:rPr lang="en-US" dirty="0"/>
                        <a:t>1.e-4, 1.e-3</a:t>
                      </a:r>
                      <a:endParaRPr lang="en-HK" dirty="0"/>
                    </a:p>
                  </a:txBody>
                  <a:tcPr/>
                </a:tc>
                <a:extLst>
                  <a:ext uri="{0D108BD9-81ED-4DB2-BD59-A6C34878D82A}">
                    <a16:rowId xmlns:a16="http://schemas.microsoft.com/office/drawing/2014/main" val="433036652"/>
                  </a:ext>
                </a:extLst>
              </a:tr>
              <a:tr h="370840">
                <a:tc>
                  <a:txBody>
                    <a:bodyPr/>
                    <a:lstStyle/>
                    <a:p>
                      <a:pPr algn="ctr"/>
                      <a:r>
                        <a:rPr lang="en-US" dirty="0"/>
                        <a:t>Momentum</a:t>
                      </a:r>
                      <a:endParaRPr lang="en-HK" dirty="0"/>
                    </a:p>
                  </a:txBody>
                  <a:tcPr/>
                </a:tc>
                <a:tc>
                  <a:txBody>
                    <a:bodyPr/>
                    <a:lstStyle/>
                    <a:p>
                      <a:pPr algn="ctr"/>
                      <a:r>
                        <a:rPr lang="en-US" dirty="0"/>
                        <a:t>0.9, 0.95</a:t>
                      </a:r>
                      <a:endParaRPr lang="en-HK" dirty="0"/>
                    </a:p>
                  </a:txBody>
                  <a:tcPr/>
                </a:tc>
                <a:extLst>
                  <a:ext uri="{0D108BD9-81ED-4DB2-BD59-A6C34878D82A}">
                    <a16:rowId xmlns:a16="http://schemas.microsoft.com/office/drawing/2014/main" val="98118634"/>
                  </a:ext>
                </a:extLst>
              </a:tr>
              <a:tr h="370840">
                <a:tc>
                  <a:txBody>
                    <a:bodyPr/>
                    <a:lstStyle/>
                    <a:p>
                      <a:pPr algn="ctr"/>
                      <a:r>
                        <a:rPr lang="en-US" dirty="0"/>
                        <a:t>Weight Decay</a:t>
                      </a:r>
                      <a:endParaRPr lang="en-HK" dirty="0"/>
                    </a:p>
                  </a:txBody>
                  <a:tcPr/>
                </a:tc>
                <a:tc>
                  <a:txBody>
                    <a:bodyPr/>
                    <a:lstStyle/>
                    <a:p>
                      <a:pPr algn="ctr"/>
                      <a:r>
                        <a:rPr lang="en-US" dirty="0"/>
                        <a:t>5.e-4, 5.e-3</a:t>
                      </a:r>
                      <a:endParaRPr lang="en-HK" dirty="0"/>
                    </a:p>
                  </a:txBody>
                  <a:tcPr/>
                </a:tc>
                <a:extLst>
                  <a:ext uri="{0D108BD9-81ED-4DB2-BD59-A6C34878D82A}">
                    <a16:rowId xmlns:a16="http://schemas.microsoft.com/office/drawing/2014/main" val="1648854540"/>
                  </a:ext>
                </a:extLst>
              </a:tr>
              <a:tr h="370840">
                <a:tc>
                  <a:txBody>
                    <a:bodyPr/>
                    <a:lstStyle/>
                    <a:p>
                      <a:pPr algn="ctr"/>
                      <a:r>
                        <a:rPr lang="en-US" dirty="0"/>
                        <a:t>Batch Size</a:t>
                      </a:r>
                      <a:endParaRPr lang="en-HK" dirty="0"/>
                    </a:p>
                  </a:txBody>
                  <a:tcPr/>
                </a:tc>
                <a:tc>
                  <a:txBody>
                    <a:bodyPr/>
                    <a:lstStyle/>
                    <a:p>
                      <a:pPr algn="ctr"/>
                      <a:r>
                        <a:rPr lang="en-US" dirty="0"/>
                        <a:t>8, 16, 32</a:t>
                      </a:r>
                      <a:endParaRPr lang="en-HK" dirty="0"/>
                    </a:p>
                  </a:txBody>
                  <a:tcPr/>
                </a:tc>
                <a:extLst>
                  <a:ext uri="{0D108BD9-81ED-4DB2-BD59-A6C34878D82A}">
                    <a16:rowId xmlns:a16="http://schemas.microsoft.com/office/drawing/2014/main" val="2594250227"/>
                  </a:ext>
                </a:extLst>
              </a:tr>
            </a:tbl>
          </a:graphicData>
        </a:graphic>
      </p:graphicFrame>
      <p:sp>
        <p:nvSpPr>
          <p:cNvPr id="38" name="Cross 37">
            <a:extLst>
              <a:ext uri="{FF2B5EF4-FFF2-40B4-BE49-F238E27FC236}">
                <a16:creationId xmlns:a16="http://schemas.microsoft.com/office/drawing/2014/main" id="{9F9157F4-B113-4DA2-BF0A-769B975C2AB3}"/>
              </a:ext>
            </a:extLst>
          </p:cNvPr>
          <p:cNvSpPr/>
          <p:nvPr/>
        </p:nvSpPr>
        <p:spPr>
          <a:xfrm>
            <a:off x="1504909" y="2846569"/>
            <a:ext cx="447040" cy="446518"/>
          </a:xfrm>
          <a:prstGeom prst="plus">
            <a:avLst>
              <a:gd name="adj" fmla="val 38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39" name="Cross 38">
            <a:extLst>
              <a:ext uri="{FF2B5EF4-FFF2-40B4-BE49-F238E27FC236}">
                <a16:creationId xmlns:a16="http://schemas.microsoft.com/office/drawing/2014/main" id="{B7256E00-FEBC-48F1-ADE4-DA2C04162F5F}"/>
              </a:ext>
            </a:extLst>
          </p:cNvPr>
          <p:cNvSpPr/>
          <p:nvPr/>
        </p:nvSpPr>
        <p:spPr>
          <a:xfrm>
            <a:off x="5062218" y="2767404"/>
            <a:ext cx="447040" cy="446518"/>
          </a:xfrm>
          <a:prstGeom prst="plus">
            <a:avLst>
              <a:gd name="adj" fmla="val 38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1433046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F955C7C-7A2F-480C-92D9-A000E50F677E}"/>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5.1.3 Quantitative Result</a:t>
            </a:r>
            <a:endParaRPr lang="en-HK" sz="3000" dirty="0">
              <a:latin typeface="Corbel" panose="020B0503020204020204" pitchFamily="34" charset="0"/>
            </a:endParaRPr>
          </a:p>
        </p:txBody>
      </p:sp>
      <p:sp>
        <p:nvSpPr>
          <p:cNvPr id="2" name="Right Brace 1">
            <a:extLst>
              <a:ext uri="{FF2B5EF4-FFF2-40B4-BE49-F238E27FC236}">
                <a16:creationId xmlns:a16="http://schemas.microsoft.com/office/drawing/2014/main" id="{ACD13437-A4C3-46D9-9D57-F118176DEFB4}"/>
              </a:ext>
            </a:extLst>
          </p:cNvPr>
          <p:cNvSpPr/>
          <p:nvPr/>
        </p:nvSpPr>
        <p:spPr>
          <a:xfrm>
            <a:off x="4677314" y="948350"/>
            <a:ext cx="433976" cy="3922418"/>
          </a:xfrm>
          <a:prstGeom prst="rightBrace">
            <a:avLst>
              <a:gd name="adj1" fmla="val 42881"/>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HK"/>
          </a:p>
        </p:txBody>
      </p:sp>
      <p:pic>
        <p:nvPicPr>
          <p:cNvPr id="8" name="Picture 7">
            <a:extLst>
              <a:ext uri="{FF2B5EF4-FFF2-40B4-BE49-F238E27FC236}">
                <a16:creationId xmlns:a16="http://schemas.microsoft.com/office/drawing/2014/main" id="{DDAF65C1-7A15-42B5-A9E8-BA6D2EA52CB1}"/>
              </a:ext>
            </a:extLst>
          </p:cNvPr>
          <p:cNvPicPr>
            <a:picLocks noChangeAspect="1"/>
          </p:cNvPicPr>
          <p:nvPr/>
        </p:nvPicPr>
        <p:blipFill>
          <a:blip r:embed="rId3"/>
          <a:stretch>
            <a:fillRect/>
          </a:stretch>
        </p:blipFill>
        <p:spPr>
          <a:xfrm>
            <a:off x="2178400" y="1025664"/>
            <a:ext cx="2313010" cy="1578764"/>
          </a:xfrm>
          <a:prstGeom prst="rect">
            <a:avLst/>
          </a:prstGeom>
        </p:spPr>
      </p:pic>
      <p:pic>
        <p:nvPicPr>
          <p:cNvPr id="1026" name="Picture 2" descr="F-score - Wikipedia">
            <a:extLst>
              <a:ext uri="{FF2B5EF4-FFF2-40B4-BE49-F238E27FC236}">
                <a16:creationId xmlns:a16="http://schemas.microsoft.com/office/drawing/2014/main" id="{BFD39481-89A2-47D1-A0CF-C9B0D1C503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25664"/>
            <a:ext cx="1992495" cy="362271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FE27187-F671-4889-A984-32E44DD760D5}"/>
              </a:ext>
            </a:extLst>
          </p:cNvPr>
          <p:cNvSpPr txBox="1"/>
          <p:nvPr/>
        </p:nvSpPr>
        <p:spPr>
          <a:xfrm>
            <a:off x="2338657" y="2647949"/>
            <a:ext cx="1992495" cy="523220"/>
          </a:xfrm>
          <a:prstGeom prst="rect">
            <a:avLst/>
          </a:prstGeom>
          <a:noFill/>
        </p:spPr>
        <p:txBody>
          <a:bodyPr wrap="square">
            <a:spAutoFit/>
          </a:bodyPr>
          <a:lstStyle/>
          <a:p>
            <a:pPr algn="ctr"/>
            <a:r>
              <a:rPr lang="en-US" sz="1400" dirty="0">
                <a:latin typeface="Corbel" panose="020B0503020204020204" pitchFamily="34" charset="0"/>
                <a:cs typeface="Times New Roman" panose="02020603050405020304" pitchFamily="18" charset="0"/>
              </a:rPr>
              <a:t>Average Precision (AP) at </a:t>
            </a:r>
            <a:r>
              <a:rPr lang="en-US" sz="1400" dirty="0" err="1">
                <a:latin typeface="Corbel" panose="020B0503020204020204" pitchFamily="34" charset="0"/>
                <a:cs typeface="Times New Roman" panose="02020603050405020304" pitchFamily="18" charset="0"/>
              </a:rPr>
              <a:t>IoU</a:t>
            </a:r>
            <a:r>
              <a:rPr lang="en-US" sz="1400" dirty="0">
                <a:latin typeface="Corbel" panose="020B0503020204020204" pitchFamily="34" charset="0"/>
                <a:cs typeface="Times New Roman" panose="02020603050405020304" pitchFamily="18" charset="0"/>
              </a:rPr>
              <a:t> = 0.5 (AP</a:t>
            </a:r>
            <a:r>
              <a:rPr lang="en-US" sz="1400" baseline="-25000" dirty="0">
                <a:latin typeface="Corbel" panose="020B0503020204020204" pitchFamily="34" charset="0"/>
                <a:cs typeface="Times New Roman" panose="02020603050405020304" pitchFamily="18" charset="0"/>
              </a:rPr>
              <a:t>50</a:t>
            </a:r>
            <a:r>
              <a:rPr lang="en-US" sz="1400" dirty="0">
                <a:latin typeface="Corbel" panose="020B0503020204020204" pitchFamily="34" charset="0"/>
                <a:cs typeface="Times New Roman" panose="02020603050405020304" pitchFamily="18" charset="0"/>
              </a:rPr>
              <a:t>) </a:t>
            </a:r>
            <a:endParaRPr lang="en-HK" dirty="0">
              <a:latin typeface="Corbel" panose="020B0503020204020204" pitchFamily="34" charset="0"/>
            </a:endParaRPr>
          </a:p>
        </p:txBody>
      </p:sp>
      <p:sp>
        <p:nvSpPr>
          <p:cNvPr id="16" name="TextBox 15">
            <a:extLst>
              <a:ext uri="{FF2B5EF4-FFF2-40B4-BE49-F238E27FC236}">
                <a16:creationId xmlns:a16="http://schemas.microsoft.com/office/drawing/2014/main" id="{F11B0CF2-7205-4F00-B4E0-56B28B5E482A}"/>
              </a:ext>
            </a:extLst>
          </p:cNvPr>
          <p:cNvSpPr txBox="1"/>
          <p:nvPr/>
        </p:nvSpPr>
        <p:spPr>
          <a:xfrm>
            <a:off x="2338657" y="3390129"/>
            <a:ext cx="1989788" cy="523220"/>
          </a:xfrm>
          <a:prstGeom prst="rect">
            <a:avLst/>
          </a:prstGeom>
          <a:noFill/>
        </p:spPr>
        <p:txBody>
          <a:bodyPr wrap="square">
            <a:spAutoFit/>
          </a:bodyPr>
          <a:lstStyle/>
          <a:p>
            <a:pPr algn="ctr"/>
            <a:r>
              <a:rPr lang="en-US" sz="1400" dirty="0">
                <a:latin typeface="Corbel" panose="020B0503020204020204" pitchFamily="34" charset="0"/>
                <a:cs typeface="Times New Roman" panose="02020603050405020304" pitchFamily="18" charset="0"/>
              </a:rPr>
              <a:t>F-measure at a fixed 0.3 confidence threshold </a:t>
            </a:r>
            <a:endParaRPr lang="en-HK" dirty="0">
              <a:latin typeface="Corbel" panose="020B0503020204020204" pitchFamily="34" charset="0"/>
            </a:endParaRPr>
          </a:p>
        </p:txBody>
      </p:sp>
      <p:pic>
        <p:nvPicPr>
          <p:cNvPr id="1030" name="Picture 6" descr="What is the F-1 measure and why is it useful for imbalanced class problems?  - The Data Scientist">
            <a:extLst>
              <a:ext uri="{FF2B5EF4-FFF2-40B4-BE49-F238E27FC236}">
                <a16:creationId xmlns:a16="http://schemas.microsoft.com/office/drawing/2014/main" id="{AED63AB5-185C-4669-98B6-397B90D63C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5782" y="3956870"/>
            <a:ext cx="2318451" cy="6915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898CA42-B259-4F67-8405-222F6C145344}"/>
              </a:ext>
            </a:extLst>
          </p:cNvPr>
          <p:cNvPicPr>
            <a:picLocks noChangeAspect="1"/>
          </p:cNvPicPr>
          <p:nvPr/>
        </p:nvPicPr>
        <p:blipFill>
          <a:blip r:embed="rId6"/>
          <a:stretch>
            <a:fillRect/>
          </a:stretch>
        </p:blipFill>
        <p:spPr>
          <a:xfrm>
            <a:off x="5291753" y="2215176"/>
            <a:ext cx="3856054" cy="1379340"/>
          </a:xfrm>
          <a:prstGeom prst="rect">
            <a:avLst/>
          </a:prstGeom>
        </p:spPr>
      </p:pic>
    </p:spTree>
    <p:extLst>
      <p:ext uri="{BB962C8B-B14F-4D97-AF65-F5344CB8AC3E}">
        <p14:creationId xmlns:p14="http://schemas.microsoft.com/office/powerpoint/2010/main" val="3449100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F955C7C-7A2F-480C-92D9-A000E50F677E}"/>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5.1.4 Qualitative Result</a:t>
            </a:r>
            <a:endParaRPr lang="en-HK" sz="3000" dirty="0">
              <a:latin typeface="Corbel" panose="020B0503020204020204" pitchFamily="34" charset="0"/>
            </a:endParaRPr>
          </a:p>
        </p:txBody>
      </p:sp>
      <p:grpSp>
        <p:nvGrpSpPr>
          <p:cNvPr id="22" name="Group 21">
            <a:extLst>
              <a:ext uri="{FF2B5EF4-FFF2-40B4-BE49-F238E27FC236}">
                <a16:creationId xmlns:a16="http://schemas.microsoft.com/office/drawing/2014/main" id="{77B18D42-57F3-41BD-AD1D-5CF99C463284}"/>
              </a:ext>
            </a:extLst>
          </p:cNvPr>
          <p:cNvGrpSpPr/>
          <p:nvPr/>
        </p:nvGrpSpPr>
        <p:grpSpPr>
          <a:xfrm>
            <a:off x="2727644" y="670560"/>
            <a:ext cx="4844732" cy="4073525"/>
            <a:chOff x="0" y="0"/>
            <a:chExt cx="5113340" cy="4510752"/>
          </a:xfrm>
        </p:grpSpPr>
        <p:pic>
          <p:nvPicPr>
            <p:cNvPr id="23" name="Picture 22">
              <a:extLst>
                <a:ext uri="{FF2B5EF4-FFF2-40B4-BE49-F238E27FC236}">
                  <a16:creationId xmlns:a16="http://schemas.microsoft.com/office/drawing/2014/main" id="{B5E8BCB6-D134-415B-A82B-4949AD685E4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512060" cy="2214245"/>
            </a:xfrm>
            <a:prstGeom prst="rect">
              <a:avLst/>
            </a:prstGeom>
            <a:noFill/>
            <a:ln>
              <a:noFill/>
            </a:ln>
          </p:spPr>
        </p:pic>
        <p:pic>
          <p:nvPicPr>
            <p:cNvPr id="24" name="Picture 23" descr="A picture containing indoor&#10;&#10;Description automatically generated">
              <a:extLst>
                <a:ext uri="{FF2B5EF4-FFF2-40B4-BE49-F238E27FC236}">
                  <a16:creationId xmlns:a16="http://schemas.microsoft.com/office/drawing/2014/main" id="{76152766-B138-4DF4-8BDA-D8767183483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1600" y="0"/>
              <a:ext cx="2491740" cy="2213610"/>
            </a:xfrm>
            <a:prstGeom prst="rect">
              <a:avLst/>
            </a:prstGeom>
            <a:noFill/>
            <a:ln>
              <a:noFill/>
            </a:ln>
          </p:spPr>
        </p:pic>
        <p:pic>
          <p:nvPicPr>
            <p:cNvPr id="25" name="Picture 24" descr="A picture containing engine, round&#10;&#10;Description automatically generated">
              <a:extLst>
                <a:ext uri="{FF2B5EF4-FFF2-40B4-BE49-F238E27FC236}">
                  <a16:creationId xmlns:a16="http://schemas.microsoft.com/office/drawing/2014/main" id="{B5C87215-4C92-4862-9A8F-545C6811835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335" y="2314922"/>
              <a:ext cx="2506345" cy="2195830"/>
            </a:xfrm>
            <a:prstGeom prst="rect">
              <a:avLst/>
            </a:prstGeom>
            <a:noFill/>
            <a:ln>
              <a:noFill/>
            </a:ln>
          </p:spPr>
        </p:pic>
        <p:pic>
          <p:nvPicPr>
            <p:cNvPr id="26" name="Picture 25" descr="A high angle view of a building&#10;&#10;Description automatically generated with low confidence">
              <a:extLst>
                <a:ext uri="{FF2B5EF4-FFF2-40B4-BE49-F238E27FC236}">
                  <a16:creationId xmlns:a16="http://schemas.microsoft.com/office/drawing/2014/main" id="{2F203F1C-FA6B-43ED-A561-4D8AF146C51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29220" y="2314922"/>
              <a:ext cx="2484120" cy="2195830"/>
            </a:xfrm>
            <a:prstGeom prst="rect">
              <a:avLst/>
            </a:prstGeom>
            <a:noFill/>
            <a:ln>
              <a:noFill/>
            </a:ln>
          </p:spPr>
        </p:pic>
      </p:grpSp>
    </p:spTree>
    <p:extLst>
      <p:ext uri="{BB962C8B-B14F-4D97-AF65-F5344CB8AC3E}">
        <p14:creationId xmlns:p14="http://schemas.microsoft.com/office/powerpoint/2010/main" val="1944342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3" name="Google Shape;183;p3"/>
          <p:cNvGrpSpPr/>
          <p:nvPr/>
        </p:nvGrpSpPr>
        <p:grpSpPr>
          <a:xfrm>
            <a:off x="113109" y="0"/>
            <a:ext cx="1827609" cy="5143500"/>
            <a:chOff x="1320800" y="0"/>
            <a:chExt cx="2436813" cy="6858001"/>
          </a:xfrm>
        </p:grpSpPr>
        <p:sp>
          <p:nvSpPr>
            <p:cNvPr id="184" name="Google Shape;184;p3"/>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185" name="Google Shape;185;p3"/>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186" name="Google Shape;186;p3"/>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87" name="Google Shape;187;p3"/>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88" name="Google Shape;188;p3"/>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89" name="Google Shape;189;p3"/>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22" name="Rectangle: Rounded Corners 21">
            <a:extLst>
              <a:ext uri="{FF2B5EF4-FFF2-40B4-BE49-F238E27FC236}">
                <a16:creationId xmlns:a16="http://schemas.microsoft.com/office/drawing/2014/main" id="{290E64D6-E6C4-4DB3-9789-2A966BAC52E0}"/>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5.2.1 </a:t>
            </a:r>
            <a:r>
              <a:rPr lang="en-HK" sz="3000" i="0" dirty="0">
                <a:solidFill>
                  <a:srgbClr val="000000"/>
                </a:solidFill>
                <a:effectLst/>
                <a:latin typeface="Corbel" panose="020B0503020204020204" pitchFamily="34" charset="0"/>
              </a:rPr>
              <a:t>Binary Image Classifier - Preliminary</a:t>
            </a:r>
            <a:r>
              <a:rPr lang="en-HK" sz="3000" dirty="0">
                <a:latin typeface="Corbel" panose="020B0503020204020204" pitchFamily="34" charset="0"/>
              </a:rPr>
              <a:t> </a:t>
            </a:r>
          </a:p>
        </p:txBody>
      </p:sp>
      <p:sp>
        <p:nvSpPr>
          <p:cNvPr id="23" name="TextBox 22">
            <a:extLst>
              <a:ext uri="{FF2B5EF4-FFF2-40B4-BE49-F238E27FC236}">
                <a16:creationId xmlns:a16="http://schemas.microsoft.com/office/drawing/2014/main" id="{9A53BA5E-8E93-4358-8BD1-32B4047B5760}"/>
              </a:ext>
            </a:extLst>
          </p:cNvPr>
          <p:cNvSpPr txBox="1"/>
          <p:nvPr/>
        </p:nvSpPr>
        <p:spPr>
          <a:xfrm>
            <a:off x="1282700" y="837871"/>
            <a:ext cx="7452123" cy="2231380"/>
          </a:xfrm>
          <a:prstGeom prst="rect">
            <a:avLst/>
          </a:prstGeom>
          <a:noFill/>
        </p:spPr>
        <p:txBody>
          <a:bodyPr wrap="square">
            <a:spAutoFit/>
          </a:bodyPr>
          <a:lstStyle/>
          <a:p>
            <a:pPr marL="342900" indent="-342900">
              <a:buFont typeface="Arial" panose="020B0604020202020204" pitchFamily="34" charset="0"/>
              <a:buChar char="•"/>
            </a:pPr>
            <a:r>
              <a:rPr lang="en-US" sz="2500" b="0" i="0" dirty="0">
                <a:solidFill>
                  <a:srgbClr val="000000"/>
                </a:solidFill>
                <a:effectLst/>
                <a:latin typeface="Corbel" panose="020B0503020204020204" pitchFamily="34" charset="0"/>
              </a:rPr>
              <a:t>EfficientNetV2 architecture implementation      ~80%   </a:t>
            </a:r>
            <a:endParaRPr lang="en-US" sz="2500" dirty="0">
              <a:latin typeface="Corbel" panose="020B0503020204020204" pitchFamily="34" charset="0"/>
            </a:endParaRPr>
          </a:p>
          <a:p>
            <a:pPr marL="342900" indent="-342900">
              <a:buFont typeface="Arial" panose="020B0604020202020204" pitchFamily="34" charset="0"/>
              <a:buChar char="•"/>
            </a:pPr>
            <a:endParaRPr lang="en-US" sz="2500" dirty="0">
              <a:latin typeface="Corbel" panose="020B0503020204020204" pitchFamily="34" charset="0"/>
            </a:endParaRPr>
          </a:p>
          <a:p>
            <a:endParaRPr lang="en-US" sz="2500" dirty="0">
              <a:latin typeface="Corbel" panose="020B0503020204020204" pitchFamily="34" charset="0"/>
            </a:endParaRPr>
          </a:p>
          <a:p>
            <a:pPr marL="342900" indent="-342900">
              <a:buFont typeface="Arial" panose="020B0604020202020204" pitchFamily="34" charset="0"/>
              <a:buChar char="•"/>
            </a:pPr>
            <a:r>
              <a:rPr lang="en-US" sz="2500" dirty="0">
                <a:latin typeface="Corbel" panose="020B0503020204020204" pitchFamily="34" charset="0"/>
              </a:rPr>
              <a:t>Training and Fine-tuning process</a:t>
            </a:r>
          </a:p>
          <a:p>
            <a:r>
              <a:rPr lang="en-US" sz="2500" dirty="0">
                <a:latin typeface="Corbel" panose="020B0503020204020204" pitchFamily="34" charset="0"/>
              </a:rPr>
              <a:t>	Limited resources                                 0%  </a:t>
            </a:r>
            <a:r>
              <a:rPr lang="en-US" sz="2500" dirty="0">
                <a:latin typeface="+mj-lt"/>
              </a:rPr>
              <a:t>   </a:t>
            </a:r>
            <a:br>
              <a:rPr lang="en-US" dirty="0"/>
            </a:br>
            <a:endParaRPr lang="en-HK" dirty="0"/>
          </a:p>
        </p:txBody>
      </p:sp>
      <p:sp>
        <p:nvSpPr>
          <p:cNvPr id="28" name="Arrow: Right 27">
            <a:extLst>
              <a:ext uri="{FF2B5EF4-FFF2-40B4-BE49-F238E27FC236}">
                <a16:creationId xmlns:a16="http://schemas.microsoft.com/office/drawing/2014/main" id="{F60F3562-8111-47E1-B225-F60C3C1B77F5}"/>
              </a:ext>
            </a:extLst>
          </p:cNvPr>
          <p:cNvSpPr/>
          <p:nvPr/>
        </p:nvSpPr>
        <p:spPr>
          <a:xfrm>
            <a:off x="5249248" y="2424860"/>
            <a:ext cx="872151" cy="293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1091333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3" name="Google Shape;183;p3"/>
          <p:cNvGrpSpPr/>
          <p:nvPr/>
        </p:nvGrpSpPr>
        <p:grpSpPr>
          <a:xfrm>
            <a:off x="113109" y="0"/>
            <a:ext cx="1827609" cy="5143500"/>
            <a:chOff x="1320800" y="0"/>
            <a:chExt cx="2436813" cy="6858001"/>
          </a:xfrm>
        </p:grpSpPr>
        <p:sp>
          <p:nvSpPr>
            <p:cNvPr id="184" name="Google Shape;184;p3"/>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185" name="Google Shape;185;p3"/>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186" name="Google Shape;186;p3"/>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87" name="Google Shape;187;p3"/>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88" name="Google Shape;188;p3"/>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89" name="Google Shape;189;p3"/>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90" name="Google Shape;190;p3"/>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HK" sz="1800" b="0" i="0" u="none" strike="noStrike" cap="none" dirty="0">
              <a:solidFill>
                <a:schemeClr val="lt1"/>
              </a:solidFill>
              <a:latin typeface="Corbel"/>
              <a:ea typeface="Corbel"/>
              <a:cs typeface="Corbel"/>
              <a:sym typeface="Corbel"/>
            </a:endParaRPr>
          </a:p>
        </p:txBody>
      </p:sp>
      <p:sp>
        <p:nvSpPr>
          <p:cNvPr id="22" name="Rectangle: Rounded Corners 21">
            <a:extLst>
              <a:ext uri="{FF2B5EF4-FFF2-40B4-BE49-F238E27FC236}">
                <a16:creationId xmlns:a16="http://schemas.microsoft.com/office/drawing/2014/main" id="{290E64D6-E6C4-4DB3-9789-2A966BAC52E0}"/>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5.2.2 </a:t>
            </a:r>
            <a:r>
              <a:rPr lang="en-HK" sz="3000" i="0" dirty="0">
                <a:solidFill>
                  <a:srgbClr val="000000"/>
                </a:solidFill>
                <a:effectLst/>
                <a:latin typeface="Corbel" panose="020B0503020204020204" pitchFamily="34" charset="0"/>
              </a:rPr>
              <a:t>Binary Image Classifier - Final</a:t>
            </a:r>
            <a:r>
              <a:rPr lang="en-HK" sz="3000" dirty="0">
                <a:latin typeface="Corbel" panose="020B0503020204020204" pitchFamily="34" charset="0"/>
              </a:rPr>
              <a:t> </a:t>
            </a:r>
          </a:p>
        </p:txBody>
      </p:sp>
      <p:sp>
        <p:nvSpPr>
          <p:cNvPr id="23" name="TextBox 22">
            <a:extLst>
              <a:ext uri="{FF2B5EF4-FFF2-40B4-BE49-F238E27FC236}">
                <a16:creationId xmlns:a16="http://schemas.microsoft.com/office/drawing/2014/main" id="{9A53BA5E-8E93-4358-8BD1-32B4047B5760}"/>
              </a:ext>
            </a:extLst>
          </p:cNvPr>
          <p:cNvSpPr txBox="1"/>
          <p:nvPr/>
        </p:nvSpPr>
        <p:spPr>
          <a:xfrm>
            <a:off x="-21229" y="636574"/>
            <a:ext cx="7452123" cy="1015663"/>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000000"/>
                </a:solidFill>
                <a:effectLst/>
                <a:latin typeface="Corbel" panose="020B0503020204020204" pitchFamily="34" charset="0"/>
              </a:rPr>
              <a:t>EfficientNetV2 architecture implementation   </a:t>
            </a:r>
            <a:endParaRPr lang="en-US" sz="2000" dirty="0">
              <a:latin typeface="Corbel" panose="020B0503020204020204" pitchFamily="34" charset="0"/>
            </a:endParaRPr>
          </a:p>
          <a:p>
            <a:pPr marL="342900" indent="-342900">
              <a:buFont typeface="Arial" panose="020B0604020202020204" pitchFamily="34" charset="0"/>
              <a:buChar char="•"/>
            </a:pPr>
            <a:r>
              <a:rPr lang="en-US" sz="2000" dirty="0">
                <a:latin typeface="Corbel" panose="020B0503020204020204" pitchFamily="34" charset="0"/>
              </a:rPr>
              <a:t>Training and Fine-tuning process </a:t>
            </a:r>
            <a:r>
              <a:rPr lang="en-US" sz="2000" dirty="0">
                <a:latin typeface="+mj-lt"/>
              </a:rPr>
              <a:t>   </a:t>
            </a:r>
            <a:br>
              <a:rPr lang="en-US" sz="2000" dirty="0"/>
            </a:br>
            <a:endParaRPr lang="en-HK" sz="2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0359866-689E-4D4F-A85C-7DE56F7AA456}"/>
                  </a:ext>
                </a:extLst>
              </p:cNvPr>
              <p:cNvSpPr txBox="1"/>
              <p:nvPr/>
            </p:nvSpPr>
            <p:spPr>
              <a:xfrm>
                <a:off x="4963885" y="566783"/>
                <a:ext cx="736600"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HK" sz="3000" i="1" smtClean="0">
                          <a:latin typeface="Cambria Math" panose="02040503050406030204" pitchFamily="18" charset="0"/>
                          <a:sym typeface="Wingdings" panose="05000000000000000000" pitchFamily="2" charset="2"/>
                        </a:rPr>
                        <m:t></m:t>
                      </m:r>
                    </m:oMath>
                  </m:oMathPara>
                </a14:m>
                <a:endParaRPr lang="en-HK" sz="3000" dirty="0"/>
              </a:p>
            </p:txBody>
          </p:sp>
        </mc:Choice>
        <mc:Fallback xmlns="">
          <p:sp>
            <p:nvSpPr>
              <p:cNvPr id="13" name="TextBox 12">
                <a:extLst>
                  <a:ext uri="{FF2B5EF4-FFF2-40B4-BE49-F238E27FC236}">
                    <a16:creationId xmlns:a16="http://schemas.microsoft.com/office/drawing/2014/main" id="{80359866-689E-4D4F-A85C-7DE56F7AA456}"/>
                  </a:ext>
                </a:extLst>
              </p:cNvPr>
              <p:cNvSpPr txBox="1">
                <a:spLocks noRot="1" noChangeAspect="1" noMove="1" noResize="1" noEditPoints="1" noAdjustHandles="1" noChangeArrowheads="1" noChangeShapeType="1" noTextEdit="1"/>
              </p:cNvSpPr>
              <p:nvPr/>
            </p:nvSpPr>
            <p:spPr>
              <a:xfrm>
                <a:off x="4963885" y="566783"/>
                <a:ext cx="736600" cy="461665"/>
              </a:xfrm>
              <a:prstGeom prst="rect">
                <a:avLst/>
              </a:prstGeom>
              <a:blipFill>
                <a:blip r:embed="rId4"/>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76B9C9-32CD-4A8C-B1A5-45A4D802456A}"/>
                  </a:ext>
                </a:extLst>
              </p:cNvPr>
              <p:cNvSpPr txBox="1"/>
              <p:nvPr/>
            </p:nvSpPr>
            <p:spPr>
              <a:xfrm>
                <a:off x="4985114" y="872853"/>
                <a:ext cx="736600"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HK" sz="3000" i="1" smtClean="0">
                          <a:latin typeface="Cambria Math" panose="02040503050406030204" pitchFamily="18" charset="0"/>
                          <a:sym typeface="Wingdings" panose="05000000000000000000" pitchFamily="2" charset="2"/>
                        </a:rPr>
                        <m:t></m:t>
                      </m:r>
                    </m:oMath>
                  </m:oMathPara>
                </a14:m>
                <a:endParaRPr lang="en-HK" sz="3000" dirty="0"/>
              </a:p>
            </p:txBody>
          </p:sp>
        </mc:Choice>
        <mc:Fallback xmlns="">
          <p:sp>
            <p:nvSpPr>
              <p:cNvPr id="14" name="TextBox 13">
                <a:extLst>
                  <a:ext uri="{FF2B5EF4-FFF2-40B4-BE49-F238E27FC236}">
                    <a16:creationId xmlns:a16="http://schemas.microsoft.com/office/drawing/2014/main" id="{BF76B9C9-32CD-4A8C-B1A5-45A4D802456A}"/>
                  </a:ext>
                </a:extLst>
              </p:cNvPr>
              <p:cNvSpPr txBox="1">
                <a:spLocks noRot="1" noChangeAspect="1" noMove="1" noResize="1" noEditPoints="1" noAdjustHandles="1" noChangeArrowheads="1" noChangeShapeType="1" noTextEdit="1"/>
              </p:cNvSpPr>
              <p:nvPr/>
            </p:nvSpPr>
            <p:spPr>
              <a:xfrm>
                <a:off x="4985114" y="872853"/>
                <a:ext cx="736600" cy="461665"/>
              </a:xfrm>
              <a:prstGeom prst="rect">
                <a:avLst/>
              </a:prstGeom>
              <a:blipFill>
                <a:blip r:embed="rId5"/>
                <a:stretch>
                  <a:fillRect/>
                </a:stretch>
              </a:blipFill>
            </p:spPr>
            <p:txBody>
              <a:bodyPr/>
              <a:lstStyle/>
              <a:p>
                <a:r>
                  <a:rPr lang="en-HK">
                    <a:noFill/>
                  </a:rPr>
                  <a:t> </a:t>
                </a:r>
              </a:p>
            </p:txBody>
          </p:sp>
        </mc:Fallback>
      </mc:AlternateContent>
      <p:sp>
        <p:nvSpPr>
          <p:cNvPr id="3" name="Oval 2">
            <a:extLst>
              <a:ext uri="{FF2B5EF4-FFF2-40B4-BE49-F238E27FC236}">
                <a16:creationId xmlns:a16="http://schemas.microsoft.com/office/drawing/2014/main" id="{4417683D-97F3-4FBC-94F0-DA5A73B563AE}"/>
              </a:ext>
            </a:extLst>
          </p:cNvPr>
          <p:cNvSpPr/>
          <p:nvPr/>
        </p:nvSpPr>
        <p:spPr>
          <a:xfrm>
            <a:off x="28895" y="2359953"/>
            <a:ext cx="1121568" cy="1240453"/>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a:p>
        </p:txBody>
      </p:sp>
      <p:sp>
        <p:nvSpPr>
          <p:cNvPr id="20" name="Oval 19">
            <a:extLst>
              <a:ext uri="{FF2B5EF4-FFF2-40B4-BE49-F238E27FC236}">
                <a16:creationId xmlns:a16="http://schemas.microsoft.com/office/drawing/2014/main" id="{29BA2A8A-013B-4FBF-A477-BAA560E8DA8C}"/>
              </a:ext>
            </a:extLst>
          </p:cNvPr>
          <p:cNvSpPr/>
          <p:nvPr/>
        </p:nvSpPr>
        <p:spPr>
          <a:xfrm>
            <a:off x="1328186" y="2643720"/>
            <a:ext cx="587706" cy="597037"/>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a:p>
        </p:txBody>
      </p:sp>
      <p:pic>
        <p:nvPicPr>
          <p:cNvPr id="21" name="Picture 20">
            <a:extLst>
              <a:ext uri="{FF2B5EF4-FFF2-40B4-BE49-F238E27FC236}">
                <a16:creationId xmlns:a16="http://schemas.microsoft.com/office/drawing/2014/main" id="{D14B5835-613D-4758-BD12-7E2532E628A7}"/>
              </a:ext>
            </a:extLst>
          </p:cNvPr>
          <p:cNvPicPr>
            <a:picLocks noChangeAspect="1"/>
          </p:cNvPicPr>
          <p:nvPr/>
        </p:nvPicPr>
        <p:blipFill>
          <a:blip r:embed="rId6"/>
          <a:stretch>
            <a:fillRect/>
          </a:stretch>
        </p:blipFill>
        <p:spPr>
          <a:xfrm>
            <a:off x="258370" y="2998689"/>
            <a:ext cx="218173" cy="461087"/>
          </a:xfrm>
          <a:prstGeom prst="rect">
            <a:avLst/>
          </a:prstGeom>
        </p:spPr>
      </p:pic>
      <p:pic>
        <p:nvPicPr>
          <p:cNvPr id="24" name="Picture 23">
            <a:extLst>
              <a:ext uri="{FF2B5EF4-FFF2-40B4-BE49-F238E27FC236}">
                <a16:creationId xmlns:a16="http://schemas.microsoft.com/office/drawing/2014/main" id="{7F2D489C-1DE4-47B7-B30A-8B42F219AF84}"/>
              </a:ext>
            </a:extLst>
          </p:cNvPr>
          <p:cNvPicPr>
            <a:picLocks noChangeAspect="1"/>
          </p:cNvPicPr>
          <p:nvPr/>
        </p:nvPicPr>
        <p:blipFill>
          <a:blip r:embed="rId7"/>
          <a:stretch>
            <a:fillRect/>
          </a:stretch>
        </p:blipFill>
        <p:spPr>
          <a:xfrm>
            <a:off x="704587" y="2996347"/>
            <a:ext cx="207155" cy="461088"/>
          </a:xfrm>
          <a:prstGeom prst="rect">
            <a:avLst/>
          </a:prstGeom>
        </p:spPr>
      </p:pic>
      <p:pic>
        <p:nvPicPr>
          <p:cNvPr id="25" name="Picture 24">
            <a:extLst>
              <a:ext uri="{FF2B5EF4-FFF2-40B4-BE49-F238E27FC236}">
                <a16:creationId xmlns:a16="http://schemas.microsoft.com/office/drawing/2014/main" id="{8B9AC99A-EC44-4858-800C-B86E7123F806}"/>
              </a:ext>
            </a:extLst>
          </p:cNvPr>
          <p:cNvPicPr>
            <a:picLocks noChangeAspect="1"/>
          </p:cNvPicPr>
          <p:nvPr/>
        </p:nvPicPr>
        <p:blipFill>
          <a:blip r:embed="rId8"/>
          <a:stretch>
            <a:fillRect/>
          </a:stretch>
        </p:blipFill>
        <p:spPr>
          <a:xfrm>
            <a:off x="486414" y="2466650"/>
            <a:ext cx="218173" cy="464803"/>
          </a:xfrm>
          <a:prstGeom prst="rect">
            <a:avLst/>
          </a:prstGeom>
        </p:spPr>
      </p:pic>
      <p:pic>
        <p:nvPicPr>
          <p:cNvPr id="26" name="Picture 25">
            <a:extLst>
              <a:ext uri="{FF2B5EF4-FFF2-40B4-BE49-F238E27FC236}">
                <a16:creationId xmlns:a16="http://schemas.microsoft.com/office/drawing/2014/main" id="{7D22E788-3449-4951-9F30-2668A6CBD99F}"/>
              </a:ext>
            </a:extLst>
          </p:cNvPr>
          <p:cNvPicPr>
            <a:picLocks noChangeAspect="1"/>
          </p:cNvPicPr>
          <p:nvPr/>
        </p:nvPicPr>
        <p:blipFill>
          <a:blip r:embed="rId9"/>
          <a:stretch>
            <a:fillRect/>
          </a:stretch>
        </p:blipFill>
        <p:spPr>
          <a:xfrm>
            <a:off x="1498735" y="2712948"/>
            <a:ext cx="244820" cy="464803"/>
          </a:xfrm>
          <a:prstGeom prst="rect">
            <a:avLst/>
          </a:prstGeom>
        </p:spPr>
      </p:pic>
      <p:sp>
        <p:nvSpPr>
          <p:cNvPr id="27" name="Rectangle: Rounded Corners 26">
            <a:extLst>
              <a:ext uri="{FF2B5EF4-FFF2-40B4-BE49-F238E27FC236}">
                <a16:creationId xmlns:a16="http://schemas.microsoft.com/office/drawing/2014/main" id="{26677B5B-0988-44DF-8CDF-6748630E3F66}"/>
              </a:ext>
            </a:extLst>
          </p:cNvPr>
          <p:cNvSpPr/>
          <p:nvPr/>
        </p:nvSpPr>
        <p:spPr>
          <a:xfrm>
            <a:off x="-23307" y="3584680"/>
            <a:ext cx="1981200" cy="452396"/>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500" dirty="0">
                <a:latin typeface="Corbel" panose="020B0503020204020204" pitchFamily="34" charset="0"/>
              </a:rPr>
              <a:t>70:30 </a:t>
            </a:r>
            <a:r>
              <a:rPr lang="en-US" sz="1500" dirty="0" err="1">
                <a:latin typeface="Corbel" panose="020B0503020204020204" pitchFamily="34" charset="0"/>
              </a:rPr>
              <a:t>Train:Val</a:t>
            </a:r>
            <a:r>
              <a:rPr lang="en-US" sz="1500" dirty="0">
                <a:latin typeface="Corbel" panose="020B0503020204020204" pitchFamily="34" charset="0"/>
              </a:rPr>
              <a:t> Split</a:t>
            </a:r>
          </a:p>
        </p:txBody>
      </p:sp>
      <p:sp>
        <p:nvSpPr>
          <p:cNvPr id="7" name="Rectangle: Rounded Corners 6">
            <a:extLst>
              <a:ext uri="{FF2B5EF4-FFF2-40B4-BE49-F238E27FC236}">
                <a16:creationId xmlns:a16="http://schemas.microsoft.com/office/drawing/2014/main" id="{EC78185F-8578-4037-A5D5-EFFE4E4F5F99}"/>
              </a:ext>
            </a:extLst>
          </p:cNvPr>
          <p:cNvSpPr/>
          <p:nvPr/>
        </p:nvSpPr>
        <p:spPr>
          <a:xfrm>
            <a:off x="2426352" y="1370237"/>
            <a:ext cx="2615394" cy="357404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a:p>
        </p:txBody>
      </p:sp>
      <p:sp>
        <p:nvSpPr>
          <p:cNvPr id="31" name="Rectangle: Rounded Corners 30">
            <a:extLst>
              <a:ext uri="{FF2B5EF4-FFF2-40B4-BE49-F238E27FC236}">
                <a16:creationId xmlns:a16="http://schemas.microsoft.com/office/drawing/2014/main" id="{24FC7F03-4CAE-49A8-97C6-06B4A08FA314}"/>
              </a:ext>
            </a:extLst>
          </p:cNvPr>
          <p:cNvSpPr/>
          <p:nvPr/>
        </p:nvSpPr>
        <p:spPr>
          <a:xfrm>
            <a:off x="2609521" y="1501994"/>
            <a:ext cx="2250264" cy="980017"/>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marL="285750" indent="-285750">
              <a:buFont typeface="Arial" panose="020B0604020202020204" pitchFamily="34" charset="0"/>
              <a:buChar char="•"/>
            </a:pPr>
            <a:r>
              <a:rPr lang="en-HK" sz="1500" dirty="0">
                <a:solidFill>
                  <a:schemeClr val="tx1"/>
                </a:solidFill>
                <a:latin typeface="Corbel" panose="020B0503020204020204" pitchFamily="34" charset="0"/>
              </a:rPr>
              <a:t>Resize</a:t>
            </a:r>
          </a:p>
          <a:p>
            <a:pPr marL="285750" indent="-285750">
              <a:buFont typeface="Arial" panose="020B0604020202020204" pitchFamily="34" charset="0"/>
              <a:buChar char="•"/>
            </a:pPr>
            <a:r>
              <a:rPr lang="en-HK" sz="1500" dirty="0">
                <a:solidFill>
                  <a:schemeClr val="tx1"/>
                </a:solidFill>
                <a:latin typeface="Corbel" panose="020B0503020204020204" pitchFamily="34" charset="0"/>
              </a:rPr>
              <a:t>Normalize</a:t>
            </a:r>
          </a:p>
          <a:p>
            <a:pPr marL="285750" indent="-285750">
              <a:buFont typeface="Arial" panose="020B0604020202020204" pitchFamily="34" charset="0"/>
              <a:buChar char="•"/>
            </a:pPr>
            <a:r>
              <a:rPr lang="en-HK" sz="1500" dirty="0">
                <a:solidFill>
                  <a:schemeClr val="tx1"/>
                </a:solidFill>
                <a:latin typeface="Corbel" panose="020B0503020204020204" pitchFamily="34" charset="0"/>
              </a:rPr>
              <a:t>Convert to tensor</a:t>
            </a:r>
          </a:p>
        </p:txBody>
      </p:sp>
      <p:sp>
        <p:nvSpPr>
          <p:cNvPr id="32" name="Rectangle: Rounded Corners 31">
            <a:extLst>
              <a:ext uri="{FF2B5EF4-FFF2-40B4-BE49-F238E27FC236}">
                <a16:creationId xmlns:a16="http://schemas.microsoft.com/office/drawing/2014/main" id="{A3170202-BEEC-4727-A258-6A35A9AE7EE8}"/>
              </a:ext>
            </a:extLst>
          </p:cNvPr>
          <p:cNvSpPr/>
          <p:nvPr/>
        </p:nvSpPr>
        <p:spPr>
          <a:xfrm>
            <a:off x="2626107" y="4021490"/>
            <a:ext cx="2250265" cy="76124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lgn="ctr">
              <a:buFont typeface="Arial" panose="020B0604020202020204" pitchFamily="34" charset="0"/>
              <a:buChar char="•"/>
            </a:pPr>
            <a:r>
              <a:rPr lang="en-US" dirty="0"/>
              <a:t>Fisheye Distortion</a:t>
            </a:r>
            <a:endParaRPr lang="en-HK" dirty="0"/>
          </a:p>
        </p:txBody>
      </p:sp>
      <p:sp>
        <p:nvSpPr>
          <p:cNvPr id="33" name="Rectangle: Rounded Corners 32">
            <a:extLst>
              <a:ext uri="{FF2B5EF4-FFF2-40B4-BE49-F238E27FC236}">
                <a16:creationId xmlns:a16="http://schemas.microsoft.com/office/drawing/2014/main" id="{FAD0440D-7071-4BC6-AA84-D10AD9D04B5E}"/>
              </a:ext>
            </a:extLst>
          </p:cNvPr>
          <p:cNvSpPr/>
          <p:nvPr/>
        </p:nvSpPr>
        <p:spPr>
          <a:xfrm>
            <a:off x="2626107" y="2552564"/>
            <a:ext cx="2250265" cy="13983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HK" sz="1400" dirty="0">
                <a:solidFill>
                  <a:schemeClr val="tx1"/>
                </a:solidFill>
                <a:latin typeface="Corbel" panose="020B0503020204020204" pitchFamily="34" charset="0"/>
              </a:rPr>
              <a:t>V</a:t>
            </a:r>
            <a:r>
              <a:rPr lang="en-HK" sz="1400" b="0" i="0" dirty="0">
                <a:solidFill>
                  <a:schemeClr val="tx1"/>
                </a:solidFill>
                <a:effectLst/>
                <a:latin typeface="Corbel" panose="020B0503020204020204" pitchFamily="34" charset="0"/>
              </a:rPr>
              <a:t>ertical and </a:t>
            </a:r>
          </a:p>
          <a:p>
            <a:r>
              <a:rPr lang="en-HK" sz="1400" b="0" i="0" dirty="0">
                <a:solidFill>
                  <a:schemeClr val="tx1"/>
                </a:solidFill>
                <a:effectLst/>
                <a:latin typeface="Corbel" panose="020B0503020204020204" pitchFamily="34" charset="0"/>
              </a:rPr>
              <a:t>        Horizontal </a:t>
            </a:r>
            <a:r>
              <a:rPr lang="en-HK" sz="1400" dirty="0">
                <a:solidFill>
                  <a:schemeClr val="tx1"/>
                </a:solidFill>
                <a:latin typeface="Corbel" panose="020B0503020204020204" pitchFamily="34" charset="0"/>
              </a:rPr>
              <a:t>F</a:t>
            </a:r>
            <a:r>
              <a:rPr lang="en-HK" sz="1400" b="0" i="0" dirty="0">
                <a:solidFill>
                  <a:schemeClr val="tx1"/>
                </a:solidFill>
                <a:effectLst/>
                <a:latin typeface="Corbel" panose="020B0503020204020204" pitchFamily="34" charset="0"/>
              </a:rPr>
              <a:t>lip</a:t>
            </a:r>
          </a:p>
          <a:p>
            <a:pPr marL="285750" indent="-285750">
              <a:buFont typeface="Arial" panose="020B0604020202020204" pitchFamily="34" charset="0"/>
              <a:buChar char="•"/>
            </a:pPr>
            <a:r>
              <a:rPr lang="en-HK" sz="1400" dirty="0">
                <a:solidFill>
                  <a:schemeClr val="tx1"/>
                </a:solidFill>
                <a:latin typeface="Corbel" panose="020B0503020204020204" pitchFamily="34" charset="0"/>
              </a:rPr>
              <a:t>B</a:t>
            </a:r>
            <a:r>
              <a:rPr lang="en-HK" sz="1400" b="0" i="0" dirty="0">
                <a:solidFill>
                  <a:schemeClr val="tx1"/>
                </a:solidFill>
                <a:effectLst/>
                <a:latin typeface="Corbel" panose="020B0503020204020204" pitchFamily="34" charset="0"/>
              </a:rPr>
              <a:t>rightness and </a:t>
            </a:r>
          </a:p>
          <a:p>
            <a:r>
              <a:rPr lang="en-HK" sz="1400" dirty="0">
                <a:solidFill>
                  <a:schemeClr val="tx1"/>
                </a:solidFill>
                <a:latin typeface="Corbel" panose="020B0503020204020204" pitchFamily="34" charset="0"/>
              </a:rPr>
              <a:t>        </a:t>
            </a:r>
            <a:r>
              <a:rPr lang="en-HK" sz="1400" b="0" i="0" dirty="0">
                <a:solidFill>
                  <a:schemeClr val="tx1"/>
                </a:solidFill>
                <a:effectLst/>
                <a:latin typeface="Corbel" panose="020B0503020204020204" pitchFamily="34" charset="0"/>
              </a:rPr>
              <a:t>Contrast </a:t>
            </a:r>
            <a:r>
              <a:rPr lang="en-HK" sz="1400" dirty="0">
                <a:solidFill>
                  <a:schemeClr val="tx1"/>
                </a:solidFill>
                <a:latin typeface="Corbel" panose="020B0503020204020204" pitchFamily="34" charset="0"/>
              </a:rPr>
              <a:t>A</a:t>
            </a:r>
            <a:r>
              <a:rPr lang="en-HK" sz="1400" b="0" i="0" dirty="0">
                <a:solidFill>
                  <a:schemeClr val="tx1"/>
                </a:solidFill>
                <a:effectLst/>
                <a:latin typeface="Corbel" panose="020B0503020204020204" pitchFamily="34" charset="0"/>
              </a:rPr>
              <a:t>djustment</a:t>
            </a:r>
          </a:p>
          <a:p>
            <a:pPr marL="285750" indent="-285750">
              <a:buFont typeface="Arial" panose="020B0604020202020204" pitchFamily="34" charset="0"/>
              <a:buChar char="•"/>
            </a:pPr>
            <a:r>
              <a:rPr lang="en-HK" sz="1400" dirty="0">
                <a:solidFill>
                  <a:schemeClr val="tx1"/>
                </a:solidFill>
                <a:latin typeface="Corbel" panose="020B0503020204020204" pitchFamily="34" charset="0"/>
              </a:rPr>
              <a:t>Colour Jitter</a:t>
            </a:r>
          </a:p>
        </p:txBody>
      </p:sp>
      <p:graphicFrame>
        <p:nvGraphicFramePr>
          <p:cNvPr id="34" name="Table 2">
            <a:extLst>
              <a:ext uri="{FF2B5EF4-FFF2-40B4-BE49-F238E27FC236}">
                <a16:creationId xmlns:a16="http://schemas.microsoft.com/office/drawing/2014/main" id="{4C00DBFD-E480-4B52-A40A-C38D1F2C7616}"/>
              </a:ext>
            </a:extLst>
          </p:cNvPr>
          <p:cNvGraphicFramePr>
            <a:graphicFrameLocks noGrp="1"/>
          </p:cNvGraphicFramePr>
          <p:nvPr>
            <p:extLst>
              <p:ext uri="{D42A27DB-BD31-4B8C-83A1-F6EECF244321}">
                <p14:modId xmlns:p14="http://schemas.microsoft.com/office/powerpoint/2010/main" val="4039735535"/>
              </p:ext>
            </p:extLst>
          </p:nvPr>
        </p:nvGraphicFramePr>
        <p:xfrm>
          <a:off x="6351845" y="670560"/>
          <a:ext cx="2424551" cy="1469300"/>
        </p:xfrm>
        <a:graphic>
          <a:graphicData uri="http://schemas.openxmlformats.org/drawingml/2006/table">
            <a:tbl>
              <a:tblPr firstRow="1" bandRow="1">
                <a:tableStyleId>{5C22544A-7EE6-4342-B048-85BDC9FD1C3A}</a:tableStyleId>
              </a:tblPr>
              <a:tblGrid>
                <a:gridCol w="1340818">
                  <a:extLst>
                    <a:ext uri="{9D8B030D-6E8A-4147-A177-3AD203B41FA5}">
                      <a16:colId xmlns:a16="http://schemas.microsoft.com/office/drawing/2014/main" val="111750546"/>
                    </a:ext>
                  </a:extLst>
                </a:gridCol>
                <a:gridCol w="1083733">
                  <a:extLst>
                    <a:ext uri="{9D8B030D-6E8A-4147-A177-3AD203B41FA5}">
                      <a16:colId xmlns:a16="http://schemas.microsoft.com/office/drawing/2014/main" val="3280249340"/>
                    </a:ext>
                  </a:extLst>
                </a:gridCol>
              </a:tblGrid>
              <a:tr h="293860">
                <a:tc>
                  <a:txBody>
                    <a:bodyPr/>
                    <a:lstStyle/>
                    <a:p>
                      <a:pPr algn="ctr"/>
                      <a:r>
                        <a:rPr lang="en-US" sz="1000" dirty="0"/>
                        <a:t>Hyperparameters</a:t>
                      </a:r>
                      <a:endParaRPr lang="en-HK" sz="1000" dirty="0"/>
                    </a:p>
                  </a:txBody>
                  <a:tcPr/>
                </a:tc>
                <a:tc>
                  <a:txBody>
                    <a:bodyPr/>
                    <a:lstStyle/>
                    <a:p>
                      <a:pPr algn="ctr"/>
                      <a:r>
                        <a:rPr lang="en-US" sz="1000" dirty="0"/>
                        <a:t>Tuning Values</a:t>
                      </a:r>
                      <a:endParaRPr lang="en-HK" sz="1000" dirty="0"/>
                    </a:p>
                  </a:txBody>
                  <a:tcPr/>
                </a:tc>
                <a:extLst>
                  <a:ext uri="{0D108BD9-81ED-4DB2-BD59-A6C34878D82A}">
                    <a16:rowId xmlns:a16="http://schemas.microsoft.com/office/drawing/2014/main" val="973743627"/>
                  </a:ext>
                </a:extLst>
              </a:tr>
              <a:tr h="293860">
                <a:tc>
                  <a:txBody>
                    <a:bodyPr/>
                    <a:lstStyle/>
                    <a:p>
                      <a:pPr algn="ctr"/>
                      <a:r>
                        <a:rPr lang="en-US" sz="1000" dirty="0"/>
                        <a:t>Learning Rate</a:t>
                      </a:r>
                      <a:endParaRPr lang="en-HK" sz="1000" dirty="0"/>
                    </a:p>
                  </a:txBody>
                  <a:tcPr/>
                </a:tc>
                <a:tc>
                  <a:txBody>
                    <a:bodyPr/>
                    <a:lstStyle/>
                    <a:p>
                      <a:pPr algn="ctr"/>
                      <a:r>
                        <a:rPr lang="en-US" sz="1000" dirty="0"/>
                        <a:t>1.e-4, 1.e-3</a:t>
                      </a:r>
                      <a:endParaRPr lang="en-HK" sz="1000" dirty="0"/>
                    </a:p>
                  </a:txBody>
                  <a:tcPr/>
                </a:tc>
                <a:extLst>
                  <a:ext uri="{0D108BD9-81ED-4DB2-BD59-A6C34878D82A}">
                    <a16:rowId xmlns:a16="http://schemas.microsoft.com/office/drawing/2014/main" val="433036652"/>
                  </a:ext>
                </a:extLst>
              </a:tr>
              <a:tr h="293860">
                <a:tc>
                  <a:txBody>
                    <a:bodyPr/>
                    <a:lstStyle/>
                    <a:p>
                      <a:pPr algn="ctr"/>
                      <a:r>
                        <a:rPr lang="en-US" sz="1000" dirty="0"/>
                        <a:t>Momentum</a:t>
                      </a:r>
                      <a:endParaRPr lang="en-HK" sz="1000" dirty="0"/>
                    </a:p>
                  </a:txBody>
                  <a:tcPr/>
                </a:tc>
                <a:tc>
                  <a:txBody>
                    <a:bodyPr/>
                    <a:lstStyle/>
                    <a:p>
                      <a:pPr algn="ctr"/>
                      <a:r>
                        <a:rPr lang="en-US" sz="1000" dirty="0"/>
                        <a:t>0.9, 0.95</a:t>
                      </a:r>
                      <a:endParaRPr lang="en-HK" sz="1000" dirty="0"/>
                    </a:p>
                  </a:txBody>
                  <a:tcPr/>
                </a:tc>
                <a:extLst>
                  <a:ext uri="{0D108BD9-81ED-4DB2-BD59-A6C34878D82A}">
                    <a16:rowId xmlns:a16="http://schemas.microsoft.com/office/drawing/2014/main" val="98118634"/>
                  </a:ext>
                </a:extLst>
              </a:tr>
              <a:tr h="293860">
                <a:tc>
                  <a:txBody>
                    <a:bodyPr/>
                    <a:lstStyle/>
                    <a:p>
                      <a:pPr algn="ctr"/>
                      <a:r>
                        <a:rPr lang="en-US" sz="1000" dirty="0"/>
                        <a:t>Weight Decay</a:t>
                      </a:r>
                      <a:endParaRPr lang="en-HK" sz="1000" dirty="0"/>
                    </a:p>
                  </a:txBody>
                  <a:tcPr/>
                </a:tc>
                <a:tc>
                  <a:txBody>
                    <a:bodyPr/>
                    <a:lstStyle/>
                    <a:p>
                      <a:pPr algn="ctr"/>
                      <a:r>
                        <a:rPr lang="en-US" sz="1000" dirty="0"/>
                        <a:t>5.e-4, 5.e-3</a:t>
                      </a:r>
                      <a:endParaRPr lang="en-HK" sz="1000" dirty="0"/>
                    </a:p>
                  </a:txBody>
                  <a:tcPr/>
                </a:tc>
                <a:extLst>
                  <a:ext uri="{0D108BD9-81ED-4DB2-BD59-A6C34878D82A}">
                    <a16:rowId xmlns:a16="http://schemas.microsoft.com/office/drawing/2014/main" val="1648854540"/>
                  </a:ext>
                </a:extLst>
              </a:tr>
              <a:tr h="293860">
                <a:tc>
                  <a:txBody>
                    <a:bodyPr/>
                    <a:lstStyle/>
                    <a:p>
                      <a:pPr algn="ctr"/>
                      <a:r>
                        <a:rPr lang="en-US" sz="1000" dirty="0"/>
                        <a:t>Batch Size</a:t>
                      </a:r>
                      <a:endParaRPr lang="en-HK" sz="1000" dirty="0"/>
                    </a:p>
                  </a:txBody>
                  <a:tcPr/>
                </a:tc>
                <a:tc>
                  <a:txBody>
                    <a:bodyPr/>
                    <a:lstStyle/>
                    <a:p>
                      <a:pPr algn="ctr"/>
                      <a:r>
                        <a:rPr lang="en-US" sz="1000" dirty="0"/>
                        <a:t>8, 16, 32</a:t>
                      </a:r>
                      <a:endParaRPr lang="en-HK" sz="1000" dirty="0"/>
                    </a:p>
                  </a:txBody>
                  <a:tcPr/>
                </a:tc>
                <a:extLst>
                  <a:ext uri="{0D108BD9-81ED-4DB2-BD59-A6C34878D82A}">
                    <a16:rowId xmlns:a16="http://schemas.microsoft.com/office/drawing/2014/main" val="2594250227"/>
                  </a:ext>
                </a:extLst>
              </a:tr>
            </a:tbl>
          </a:graphicData>
        </a:graphic>
      </p:graphicFrame>
      <p:sp>
        <p:nvSpPr>
          <p:cNvPr id="8" name="Rectangle: Rounded Corners 7">
            <a:extLst>
              <a:ext uri="{FF2B5EF4-FFF2-40B4-BE49-F238E27FC236}">
                <a16:creationId xmlns:a16="http://schemas.microsoft.com/office/drawing/2014/main" id="{AC51AAAE-EC7A-4807-8F29-6EFF61AA2751}"/>
              </a:ext>
            </a:extLst>
          </p:cNvPr>
          <p:cNvSpPr/>
          <p:nvPr/>
        </p:nvSpPr>
        <p:spPr>
          <a:xfrm>
            <a:off x="6351845" y="2650546"/>
            <a:ext cx="2492696" cy="248611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a:p>
        </p:txBody>
      </p:sp>
      <p:sp>
        <p:nvSpPr>
          <p:cNvPr id="40" name="Rectangle: Rounded Corners 39">
            <a:extLst>
              <a:ext uri="{FF2B5EF4-FFF2-40B4-BE49-F238E27FC236}">
                <a16:creationId xmlns:a16="http://schemas.microsoft.com/office/drawing/2014/main" id="{A339BA1F-C167-4AFA-B672-ADB0CD12E150}"/>
              </a:ext>
            </a:extLst>
          </p:cNvPr>
          <p:cNvSpPr/>
          <p:nvPr/>
        </p:nvSpPr>
        <p:spPr>
          <a:xfrm>
            <a:off x="6522385" y="2752902"/>
            <a:ext cx="2161350" cy="10678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latin typeface="Corbel" panose="020B0503020204020204" pitchFamily="34" charset="0"/>
              </a:rPr>
              <a:t>SGD Optimizer</a:t>
            </a:r>
          </a:p>
          <a:p>
            <a:pPr algn="ctr"/>
            <a:endParaRPr lang="en-US" sz="1200" b="0" i="0" dirty="0">
              <a:solidFill>
                <a:srgbClr val="000000"/>
              </a:solidFill>
              <a:effectLst/>
              <a:latin typeface="Corbel" panose="020B0503020204020204" pitchFamily="34" charset="0"/>
            </a:endParaRPr>
          </a:p>
          <a:p>
            <a:pPr marL="285750" indent="-285750">
              <a:buFont typeface="Arial" panose="020B0604020202020204" pitchFamily="34" charset="0"/>
              <a:buChar char="•"/>
            </a:pPr>
            <a:r>
              <a:rPr lang="en-US" sz="1200" b="0" i="0" dirty="0">
                <a:solidFill>
                  <a:srgbClr val="000000"/>
                </a:solidFill>
                <a:effectLst/>
                <a:latin typeface="Corbel" panose="020B0503020204020204" pitchFamily="34" charset="0"/>
              </a:rPr>
              <a:t>learning rate = 1.e-3</a:t>
            </a:r>
          </a:p>
          <a:p>
            <a:pPr marL="285750" indent="-285750">
              <a:buFont typeface="Arial" panose="020B0604020202020204" pitchFamily="34" charset="0"/>
              <a:buChar char="•"/>
            </a:pPr>
            <a:r>
              <a:rPr lang="en-US" sz="1200" b="0" i="0" dirty="0">
                <a:solidFill>
                  <a:srgbClr val="000000"/>
                </a:solidFill>
                <a:effectLst/>
                <a:latin typeface="Corbel" panose="020B0503020204020204" pitchFamily="34" charset="0"/>
              </a:rPr>
              <a:t>momentum = 0.9</a:t>
            </a:r>
          </a:p>
          <a:p>
            <a:pPr marL="285750" indent="-285750">
              <a:buFont typeface="Arial" panose="020B0604020202020204" pitchFamily="34" charset="0"/>
              <a:buChar char="•"/>
            </a:pPr>
            <a:r>
              <a:rPr lang="en-US" sz="1200" b="0" i="0" dirty="0">
                <a:solidFill>
                  <a:srgbClr val="000000"/>
                </a:solidFill>
                <a:effectLst/>
                <a:latin typeface="Corbel" panose="020B0503020204020204" pitchFamily="34" charset="0"/>
              </a:rPr>
              <a:t>weight decay = 5.e-4</a:t>
            </a:r>
            <a:endParaRPr lang="en-US" sz="1200" b="0" i="0" u="none" strike="noStrike" cap="none" dirty="0">
              <a:solidFill>
                <a:schemeClr val="dk1"/>
              </a:solidFill>
              <a:latin typeface="Corbel"/>
              <a:ea typeface="Corbel"/>
              <a:cs typeface="Corbel"/>
              <a:sym typeface="Corbel"/>
            </a:endParaRPr>
          </a:p>
        </p:txBody>
      </p:sp>
      <p:sp>
        <p:nvSpPr>
          <p:cNvPr id="41" name="Rectangle: Rounded Corners 40">
            <a:extLst>
              <a:ext uri="{FF2B5EF4-FFF2-40B4-BE49-F238E27FC236}">
                <a16:creationId xmlns:a16="http://schemas.microsoft.com/office/drawing/2014/main" id="{19A2857D-08E9-4D42-AEBB-6DEC8ABEED07}"/>
              </a:ext>
            </a:extLst>
          </p:cNvPr>
          <p:cNvSpPr/>
          <p:nvPr/>
        </p:nvSpPr>
        <p:spPr>
          <a:xfrm>
            <a:off x="6522384" y="3915183"/>
            <a:ext cx="2161351" cy="10678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latin typeface="Corbel" panose="020B0503020204020204" pitchFamily="34" charset="0"/>
              </a:rPr>
              <a:t>Training Hyperparameters</a:t>
            </a:r>
          </a:p>
          <a:p>
            <a:pPr algn="ctr"/>
            <a:endParaRPr lang="en-US" sz="1200" dirty="0">
              <a:solidFill>
                <a:srgbClr val="000000"/>
              </a:solidFill>
              <a:latin typeface="Corbel" panose="020B0503020204020204" pitchFamily="34" charset="0"/>
            </a:endParaRPr>
          </a:p>
          <a:p>
            <a:pPr marL="285750" indent="-285750">
              <a:buFont typeface="Arial" panose="020B0604020202020204" pitchFamily="34" charset="0"/>
              <a:buChar char="•"/>
            </a:pPr>
            <a:r>
              <a:rPr lang="en-US" sz="1200" dirty="0">
                <a:solidFill>
                  <a:srgbClr val="000000"/>
                </a:solidFill>
                <a:latin typeface="Corbel" panose="020B0503020204020204" pitchFamily="34" charset="0"/>
              </a:rPr>
              <a:t>b</a:t>
            </a:r>
            <a:r>
              <a:rPr lang="en-US" sz="1200" b="0" i="0" dirty="0">
                <a:solidFill>
                  <a:srgbClr val="000000"/>
                </a:solidFill>
                <a:effectLst/>
                <a:latin typeface="Corbel" panose="020B0503020204020204" pitchFamily="34" charset="0"/>
              </a:rPr>
              <a:t>atch size = </a:t>
            </a:r>
            <a:r>
              <a:rPr lang="en-US" sz="1200" dirty="0">
                <a:solidFill>
                  <a:srgbClr val="000000"/>
                </a:solidFill>
                <a:latin typeface="Corbel" panose="020B0503020204020204" pitchFamily="34" charset="0"/>
              </a:rPr>
              <a:t>32</a:t>
            </a:r>
            <a:r>
              <a:rPr lang="en-US" sz="1200" b="0" i="0" dirty="0">
                <a:solidFill>
                  <a:srgbClr val="000000"/>
                </a:solidFill>
                <a:effectLst/>
                <a:latin typeface="Corbel" panose="020B0503020204020204" pitchFamily="34" charset="0"/>
              </a:rPr>
              <a:t> </a:t>
            </a:r>
          </a:p>
          <a:p>
            <a:pPr marL="285750" indent="-285750">
              <a:buFont typeface="Arial" panose="020B0604020202020204" pitchFamily="34" charset="0"/>
              <a:buChar char="•"/>
            </a:pPr>
            <a:r>
              <a:rPr lang="en-US" sz="1200" dirty="0">
                <a:solidFill>
                  <a:srgbClr val="000000"/>
                </a:solidFill>
                <a:latin typeface="Corbel" panose="020B0503020204020204" pitchFamily="34" charset="0"/>
                <a:ea typeface="Corbel"/>
                <a:cs typeface="Corbel"/>
                <a:sym typeface="Corbel"/>
              </a:rPr>
              <a:t>e</a:t>
            </a:r>
            <a:r>
              <a:rPr lang="en-US" sz="1200" u="none" strike="noStrike" cap="none" dirty="0">
                <a:solidFill>
                  <a:srgbClr val="000000"/>
                </a:solidFill>
                <a:latin typeface="Corbel" panose="020B0503020204020204" pitchFamily="34" charset="0"/>
                <a:ea typeface="Corbel"/>
                <a:cs typeface="Corbel"/>
                <a:sym typeface="Corbel"/>
              </a:rPr>
              <a:t>poch </a:t>
            </a:r>
            <a:r>
              <a:rPr lang="en-HK" sz="1200" u="none" strike="noStrike" cap="none" dirty="0">
                <a:solidFill>
                  <a:srgbClr val="202124"/>
                </a:solidFill>
                <a:latin typeface="Corbel" panose="020B0503020204020204" pitchFamily="34" charset="0"/>
                <a:ea typeface="Corbel"/>
                <a:cs typeface="Corbel"/>
                <a:sym typeface="Corbel"/>
              </a:rPr>
              <a:t>~</a:t>
            </a:r>
            <a:r>
              <a:rPr lang="en-US" sz="1200" u="none" strike="noStrike" cap="none" dirty="0">
                <a:solidFill>
                  <a:srgbClr val="000000"/>
                </a:solidFill>
                <a:latin typeface="Corbel" panose="020B0503020204020204" pitchFamily="34" charset="0"/>
                <a:ea typeface="Corbel"/>
                <a:cs typeface="Corbel"/>
                <a:sym typeface="Corbel"/>
              </a:rPr>
              <a:t> 120</a:t>
            </a:r>
            <a:r>
              <a:rPr lang="en-HK" sz="1200" b="0" i="0" dirty="0">
                <a:solidFill>
                  <a:srgbClr val="202124"/>
                </a:solidFill>
                <a:effectLst/>
                <a:latin typeface="Google Sans"/>
              </a:rPr>
              <a:t>               </a:t>
            </a:r>
          </a:p>
          <a:p>
            <a:r>
              <a:rPr lang="en-HK" sz="1200" b="0" i="0" dirty="0">
                <a:solidFill>
                  <a:srgbClr val="202124"/>
                </a:solidFill>
                <a:effectLst/>
                <a:latin typeface="Google Sans"/>
              </a:rPr>
              <a:t>        ≈ </a:t>
            </a:r>
            <a:r>
              <a:rPr lang="en-US" sz="1200" b="0" i="0" dirty="0">
                <a:solidFill>
                  <a:srgbClr val="000000"/>
                </a:solidFill>
                <a:effectLst/>
                <a:latin typeface="Corbel" panose="020B0503020204020204" pitchFamily="34" charset="0"/>
                <a:sym typeface="Corbel"/>
              </a:rPr>
              <a:t>1</a:t>
            </a:r>
            <a:r>
              <a:rPr lang="en-US" sz="1200" u="none" strike="noStrike" cap="none" dirty="0">
                <a:solidFill>
                  <a:srgbClr val="000000"/>
                </a:solidFill>
                <a:latin typeface="Corbel" panose="020B0503020204020204" pitchFamily="34" charset="0"/>
                <a:ea typeface="Corbel"/>
                <a:cs typeface="Corbel"/>
                <a:sym typeface="Corbel"/>
              </a:rPr>
              <a:t>00000 iterations</a:t>
            </a:r>
            <a:endParaRPr lang="en-US" sz="1200" b="0" i="0" u="none" strike="noStrike" cap="none" dirty="0">
              <a:solidFill>
                <a:schemeClr val="dk1"/>
              </a:solidFill>
              <a:latin typeface="Corbel"/>
              <a:ea typeface="Corbel"/>
              <a:cs typeface="Corbel"/>
              <a:sym typeface="Corbel"/>
            </a:endParaRPr>
          </a:p>
        </p:txBody>
      </p:sp>
      <p:sp>
        <p:nvSpPr>
          <p:cNvPr id="9" name="Arrow: Down 8">
            <a:extLst>
              <a:ext uri="{FF2B5EF4-FFF2-40B4-BE49-F238E27FC236}">
                <a16:creationId xmlns:a16="http://schemas.microsoft.com/office/drawing/2014/main" id="{CAA5D5E3-9931-4F87-A1B2-C6E4DEC933B9}"/>
              </a:ext>
            </a:extLst>
          </p:cNvPr>
          <p:cNvSpPr/>
          <p:nvPr/>
        </p:nvSpPr>
        <p:spPr>
          <a:xfrm>
            <a:off x="7458493" y="2216262"/>
            <a:ext cx="279400" cy="3831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0" name="Left Brace 9">
            <a:extLst>
              <a:ext uri="{FF2B5EF4-FFF2-40B4-BE49-F238E27FC236}">
                <a16:creationId xmlns:a16="http://schemas.microsoft.com/office/drawing/2014/main" id="{60172059-3D4F-432D-BB76-782E8B551BBF}"/>
              </a:ext>
            </a:extLst>
          </p:cNvPr>
          <p:cNvSpPr/>
          <p:nvPr/>
        </p:nvSpPr>
        <p:spPr>
          <a:xfrm>
            <a:off x="5862723" y="670559"/>
            <a:ext cx="379326" cy="4375573"/>
          </a:xfrm>
          <a:prstGeom prst="leftBrace">
            <a:avLst>
              <a:gd name="adj1" fmla="val 99846"/>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HK"/>
          </a:p>
        </p:txBody>
      </p:sp>
      <p:sp>
        <p:nvSpPr>
          <p:cNvPr id="11" name="Arrow: Right 10">
            <a:extLst>
              <a:ext uri="{FF2B5EF4-FFF2-40B4-BE49-F238E27FC236}">
                <a16:creationId xmlns:a16="http://schemas.microsoft.com/office/drawing/2014/main" id="{530ABD31-C9CE-4DF9-BEA8-7095F2994078}"/>
              </a:ext>
            </a:extLst>
          </p:cNvPr>
          <p:cNvSpPr/>
          <p:nvPr/>
        </p:nvSpPr>
        <p:spPr>
          <a:xfrm>
            <a:off x="5193597" y="2685396"/>
            <a:ext cx="554394" cy="3458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825614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F955C7C-7A2F-480C-92D9-A000E50F677E}"/>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5.2.3 Quantitative Result</a:t>
            </a:r>
            <a:endParaRPr lang="en-HK" sz="3000" dirty="0">
              <a:latin typeface="Corbel" panose="020B0503020204020204" pitchFamily="34" charset="0"/>
            </a:endParaRPr>
          </a:p>
        </p:txBody>
      </p:sp>
      <p:sp>
        <p:nvSpPr>
          <p:cNvPr id="2" name="Right Brace 1">
            <a:extLst>
              <a:ext uri="{FF2B5EF4-FFF2-40B4-BE49-F238E27FC236}">
                <a16:creationId xmlns:a16="http://schemas.microsoft.com/office/drawing/2014/main" id="{ACD13437-A4C3-46D9-9D57-F118176DEFB4}"/>
              </a:ext>
            </a:extLst>
          </p:cNvPr>
          <p:cNvSpPr/>
          <p:nvPr/>
        </p:nvSpPr>
        <p:spPr>
          <a:xfrm>
            <a:off x="4355012" y="670560"/>
            <a:ext cx="433976" cy="4371192"/>
          </a:xfrm>
          <a:prstGeom prst="rightBrace">
            <a:avLst>
              <a:gd name="adj1" fmla="val 42881"/>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HK"/>
          </a:p>
        </p:txBody>
      </p:sp>
      <p:pic>
        <p:nvPicPr>
          <p:cNvPr id="1026" name="Picture 2" descr="F-score - Wikipedia">
            <a:extLst>
              <a:ext uri="{FF2B5EF4-FFF2-40B4-BE49-F238E27FC236}">
                <a16:creationId xmlns:a16="http://schemas.microsoft.com/office/drawing/2014/main" id="{BFD39481-89A2-47D1-A0CF-C9B0D1C50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385" y="1419034"/>
            <a:ext cx="1992495" cy="36227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the F-1 measure and why is it useful for imbalanced class problems?  - The Data Scientist">
            <a:extLst>
              <a:ext uri="{FF2B5EF4-FFF2-40B4-BE49-F238E27FC236}">
                <a16:creationId xmlns:a16="http://schemas.microsoft.com/office/drawing/2014/main" id="{AED63AB5-185C-4669-98B6-397B90D63C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1384" y="669618"/>
            <a:ext cx="1992495" cy="6705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432E2C2-91DB-4732-A467-126D97EC0E59}"/>
              </a:ext>
            </a:extLst>
          </p:cNvPr>
          <p:cNvPicPr>
            <a:picLocks noChangeAspect="1"/>
          </p:cNvPicPr>
          <p:nvPr/>
        </p:nvPicPr>
        <p:blipFill>
          <a:blip r:embed="rId5"/>
          <a:stretch>
            <a:fillRect/>
          </a:stretch>
        </p:blipFill>
        <p:spPr>
          <a:xfrm>
            <a:off x="4969064" y="2128383"/>
            <a:ext cx="4016088" cy="1455546"/>
          </a:xfrm>
          <a:prstGeom prst="rect">
            <a:avLst/>
          </a:prstGeom>
        </p:spPr>
      </p:pic>
    </p:spTree>
    <p:extLst>
      <p:ext uri="{BB962C8B-B14F-4D97-AF65-F5344CB8AC3E}">
        <p14:creationId xmlns:p14="http://schemas.microsoft.com/office/powerpoint/2010/main" val="2615582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240C0-12A5-47BD-8F51-98C40B2F3CD7}"/>
              </a:ext>
            </a:extLst>
          </p:cNvPr>
          <p:cNvSpPr>
            <a:spLocks noGrp="1"/>
          </p:cNvSpPr>
          <p:nvPr>
            <p:ph type="title"/>
          </p:nvPr>
        </p:nvSpPr>
        <p:spPr>
          <a:xfrm>
            <a:off x="833387" y="125750"/>
            <a:ext cx="7477225" cy="572700"/>
          </a:xfrm>
        </p:spPr>
        <p:txBody>
          <a:bodyPr/>
          <a:lstStyle/>
          <a:p>
            <a:r>
              <a:rPr lang="en-US" dirty="0">
                <a:solidFill>
                  <a:srgbClr val="FF0000"/>
                </a:solidFill>
              </a:rPr>
              <a:t>RECAP !</a:t>
            </a:r>
            <a:endParaRPr lang="vi-VN" dirty="0">
              <a:solidFill>
                <a:srgbClr val="FF0000"/>
              </a:solidFill>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01F06BB-F632-49CA-A31F-7A3690C61B48}"/>
                  </a:ext>
                </a:extLst>
              </p:cNvPr>
              <p:cNvSpPr>
                <a:spLocks noGrp="1"/>
              </p:cNvSpPr>
              <p:nvPr>
                <p:ph type="body" idx="1"/>
              </p:nvPr>
            </p:nvSpPr>
            <p:spPr>
              <a:xfrm>
                <a:off x="1221834" y="710807"/>
                <a:ext cx="7185565" cy="3911650"/>
              </a:xfrm>
            </p:spPr>
            <p:txBody>
              <a:bodyPr/>
              <a:lstStyle/>
              <a:p>
                <a:pPr marL="114300" indent="0">
                  <a:lnSpc>
                    <a:spcPct val="120000"/>
                  </a:lnSpc>
                  <a:buNone/>
                </a:pPr>
                <a:r>
                  <a:rPr lang="en-US" sz="2400" b="1" dirty="0"/>
                  <a:t>Motivation:</a:t>
                </a:r>
              </a:p>
              <a:p>
                <a:pPr marL="114300" indent="0">
                  <a:lnSpc>
                    <a:spcPct val="120000"/>
                  </a:lnSpc>
                  <a:buNone/>
                </a:pPr>
                <a:r>
                  <a:rPr lang="en-US" sz="2400" dirty="0"/>
                  <a:t>	</a:t>
                </a:r>
                <a:r>
                  <a:rPr lang="en-US" dirty="0">
                    <a:solidFill>
                      <a:srgbClr val="FF0000"/>
                    </a:solidFill>
                  </a:rPr>
                  <a:t>More and more accidents </a:t>
                </a:r>
                <a:r>
                  <a:rPr lang="en-US" dirty="0"/>
                  <a:t>in construction site</a:t>
                </a:r>
                <a:br>
                  <a:rPr lang="en-US" dirty="0"/>
                </a:br>
                <a:r>
                  <a:rPr lang="en-US" dirty="0"/>
                  <a:t>	-&gt; should keep strict construction </a:t>
                </a:r>
                <a:r>
                  <a:rPr lang="en-US" dirty="0">
                    <a:solidFill>
                      <a:schemeClr val="accent2">
                        <a:lumMod val="50000"/>
                      </a:schemeClr>
                    </a:solidFill>
                  </a:rPr>
                  <a:t>safety requirement</a:t>
                </a:r>
              </a:p>
              <a:p>
                <a:pPr marL="114300" indent="0">
                  <a:lnSpc>
                    <a:spcPct val="120000"/>
                  </a:lnSpc>
                  <a:buNone/>
                </a:pPr>
                <a:endParaRPr lang="en-US" sz="2400" dirty="0"/>
              </a:p>
              <a:p>
                <a:pPr marL="114300" indent="0">
                  <a:lnSpc>
                    <a:spcPct val="120000"/>
                  </a:lnSpc>
                  <a:buNone/>
                </a:pPr>
                <a:r>
                  <a:rPr lang="en-US" sz="2400" b="1" dirty="0"/>
                  <a:t>Our approach:</a:t>
                </a:r>
              </a:p>
              <a:p>
                <a:pPr>
                  <a:lnSpc>
                    <a:spcPct val="120000"/>
                  </a:lnSpc>
                  <a:buFontTx/>
                  <a:buChar char="-"/>
                </a:pPr>
                <a:r>
                  <a:rPr lang="en-US" dirty="0"/>
                  <a:t>Focus on </a:t>
                </a:r>
                <a:r>
                  <a:rPr lang="en-US" b="1" dirty="0"/>
                  <a:t>human-factor</a:t>
                </a:r>
                <a:r>
                  <a:rPr lang="en-US" dirty="0"/>
                  <a:t>: monitor if workers wear </a:t>
                </a:r>
                <a:r>
                  <a:rPr lang="en-US" b="1" dirty="0"/>
                  <a:t>safety items</a:t>
                </a:r>
                <a:r>
                  <a:rPr lang="en-US" dirty="0"/>
                  <a:t>, helmet and jacket</a:t>
                </a:r>
              </a:p>
              <a:p>
                <a:pPr>
                  <a:lnSpc>
                    <a:spcPct val="120000"/>
                  </a:lnSpc>
                  <a:buFontTx/>
                  <a:buChar char="-"/>
                </a:pPr>
                <a:r>
                  <a:rPr lang="en-US" dirty="0"/>
                  <a:t>Use </a:t>
                </a:r>
                <a:r>
                  <a:rPr lang="en-US" b="1" dirty="0"/>
                  <a:t>AI</a:t>
                </a:r>
                <a:r>
                  <a:rPr lang="en-US" dirty="0"/>
                  <a:t> agent for automatic monitoring on </a:t>
                </a:r>
                <a:r>
                  <a:rPr lang="en-US" b="1" dirty="0"/>
                  <a:t>fisheye images </a:t>
                </a:r>
                <a:r>
                  <a:rPr lang="en-US" dirty="0"/>
                  <a:t>from 360</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overhead camera in construction site</a:t>
                </a:r>
              </a:p>
              <a:p>
                <a:pPr>
                  <a:lnSpc>
                    <a:spcPct val="120000"/>
                  </a:lnSpc>
                  <a:buFontTx/>
                  <a:buChar char="-"/>
                </a:pPr>
                <a:r>
                  <a:rPr lang="en-US" b="1" dirty="0"/>
                  <a:t>Aim</a:t>
                </a:r>
                <a:r>
                  <a:rPr lang="en-US" dirty="0"/>
                  <a:t>: accurate and fast</a:t>
                </a:r>
              </a:p>
              <a:p>
                <a:pPr marL="114300" indent="0">
                  <a:buNone/>
                </a:pPr>
                <a:endParaRPr lang="en-US" dirty="0"/>
              </a:p>
              <a:p>
                <a:pPr marL="114300" indent="0">
                  <a:buNone/>
                </a:pPr>
                <a:endParaRPr lang="en-US" dirty="0"/>
              </a:p>
            </p:txBody>
          </p:sp>
        </mc:Choice>
        <mc:Fallback xmlns="">
          <p:sp>
            <p:nvSpPr>
              <p:cNvPr id="3" name="Text Placeholder 2">
                <a:extLst>
                  <a:ext uri="{FF2B5EF4-FFF2-40B4-BE49-F238E27FC236}">
                    <a16:creationId xmlns:a16="http://schemas.microsoft.com/office/drawing/2014/main" id="{201F06BB-F632-49CA-A31F-7A3690C61B48}"/>
                  </a:ext>
                </a:extLst>
              </p:cNvPr>
              <p:cNvSpPr>
                <a:spLocks noGrp="1" noRot="1" noChangeAspect="1" noMove="1" noResize="1" noEditPoints="1" noAdjustHandles="1" noChangeArrowheads="1" noChangeShapeType="1" noTextEdit="1"/>
              </p:cNvSpPr>
              <p:nvPr>
                <p:ph type="body" idx="1"/>
              </p:nvPr>
            </p:nvSpPr>
            <p:spPr>
              <a:xfrm>
                <a:off x="1221834" y="710807"/>
                <a:ext cx="7185565" cy="3911650"/>
              </a:xfrm>
              <a:blipFill>
                <a:blip r:embed="rId3"/>
                <a:stretch>
                  <a:fillRect b="-936"/>
                </a:stretch>
              </a:blipFill>
            </p:spPr>
            <p:txBody>
              <a:bodyPr/>
              <a:lstStyle/>
              <a:p>
                <a:r>
                  <a:rPr lang="vi-VN">
                    <a:noFill/>
                  </a:rPr>
                  <a:t> </a:t>
                </a:r>
              </a:p>
            </p:txBody>
          </p:sp>
        </mc:Fallback>
      </mc:AlternateContent>
    </p:spTree>
    <p:extLst>
      <p:ext uri="{BB962C8B-B14F-4D97-AF65-F5344CB8AC3E}">
        <p14:creationId xmlns:p14="http://schemas.microsoft.com/office/powerpoint/2010/main" val="1675854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F955C7C-7A2F-480C-92D9-A000E50F677E}"/>
              </a:ext>
            </a:extLst>
          </p:cNvPr>
          <p:cNvSpPr/>
          <p:nvPr/>
        </p:nvSpPr>
        <p:spPr>
          <a:xfrm>
            <a:off x="-1" y="0"/>
            <a:ext cx="9165230" cy="67056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sz="3000" dirty="0">
                <a:latin typeface="Corbel" panose="020B0503020204020204" pitchFamily="34" charset="0"/>
              </a:rPr>
              <a:t>5.2.4 Qualitative Result</a:t>
            </a:r>
            <a:endParaRPr lang="en-HK" sz="3000" dirty="0">
              <a:latin typeface="Corbel" panose="020B0503020204020204" pitchFamily="34" charset="0"/>
            </a:endParaRPr>
          </a:p>
        </p:txBody>
      </p:sp>
      <p:pic>
        <p:nvPicPr>
          <p:cNvPr id="3" name="Picture 2" descr="Diagram&#10;&#10;Description automatically generated">
            <a:extLst>
              <a:ext uri="{FF2B5EF4-FFF2-40B4-BE49-F238E27FC236}">
                <a16:creationId xmlns:a16="http://schemas.microsoft.com/office/drawing/2014/main" id="{992D8BBE-77AD-41A8-AE31-D45805991F69}"/>
              </a:ext>
            </a:extLst>
          </p:cNvPr>
          <p:cNvPicPr>
            <a:picLocks noChangeAspect="1"/>
          </p:cNvPicPr>
          <p:nvPr/>
        </p:nvPicPr>
        <p:blipFill>
          <a:blip r:embed="rId3"/>
          <a:stretch>
            <a:fillRect/>
          </a:stretch>
        </p:blipFill>
        <p:spPr>
          <a:xfrm>
            <a:off x="1306999" y="876153"/>
            <a:ext cx="7414903" cy="3391194"/>
          </a:xfrm>
          <a:prstGeom prst="rect">
            <a:avLst/>
          </a:prstGeom>
        </p:spPr>
      </p:pic>
    </p:spTree>
    <p:extLst>
      <p:ext uri="{BB962C8B-B14F-4D97-AF65-F5344CB8AC3E}">
        <p14:creationId xmlns:p14="http://schemas.microsoft.com/office/powerpoint/2010/main" val="3376061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endParaRPr sz="1800" b="0" i="0" u="none" strike="noStrike" cap="none" dirty="0">
              <a:solidFill>
                <a:schemeClr val="dk1"/>
              </a:solidFill>
              <a:latin typeface="Corbel"/>
              <a:ea typeface="Corbel"/>
              <a:cs typeface="Corbel"/>
              <a:sym typeface="Corbel"/>
            </a:endParaRPr>
          </a:p>
        </p:txBody>
      </p:sp>
      <p:sp>
        <p:nvSpPr>
          <p:cNvPr id="150" name="Google Shape;150;p1"/>
          <p:cNvSpPr/>
          <p:nvPr/>
        </p:nvSpPr>
        <p:spPr>
          <a:xfrm>
            <a:off x="0" y="2966695"/>
            <a:ext cx="1371718" cy="2176805"/>
          </a:xfrm>
          <a:custGeom>
            <a:avLst/>
            <a:gdLst/>
            <a:ahLst/>
            <a:cxnLst/>
            <a:rect l="l" t="t" r="r" b="b"/>
            <a:pathLst>
              <a:path w="1828958" h="2902407" extrusionOk="0">
                <a:moveTo>
                  <a:pt x="0" y="0"/>
                </a:moveTo>
                <a:lnTo>
                  <a:pt x="1828958" y="2902407"/>
                </a:lnTo>
                <a:lnTo>
                  <a:pt x="1709896" y="2902407"/>
                </a:lnTo>
                <a:lnTo>
                  <a:pt x="0" y="63474"/>
                </a:lnTo>
                <a:close/>
              </a:path>
            </a:pathLst>
          </a:custGeom>
          <a:solidFill>
            <a:srgbClr val="262626"/>
          </a:solidFill>
          <a:ln>
            <a:noFill/>
          </a:ln>
        </p:spPr>
      </p:sp>
      <p:sp>
        <p:nvSpPr>
          <p:cNvPr id="151" name="Google Shape;151;p1"/>
          <p:cNvSpPr/>
          <p:nvPr/>
        </p:nvSpPr>
        <p:spPr>
          <a:xfrm>
            <a:off x="0" y="2415073"/>
            <a:ext cx="2182534" cy="2728427"/>
          </a:xfrm>
          <a:custGeom>
            <a:avLst/>
            <a:gdLst/>
            <a:ahLst/>
            <a:cxnLst/>
            <a:rect l="l" t="t" r="r" b="b"/>
            <a:pathLst>
              <a:path w="2910045" h="3637903" extrusionOk="0">
                <a:moveTo>
                  <a:pt x="0" y="0"/>
                </a:moveTo>
                <a:lnTo>
                  <a:pt x="2910045" y="3637903"/>
                </a:lnTo>
                <a:lnTo>
                  <a:pt x="2786220" y="3637903"/>
                </a:lnTo>
                <a:lnTo>
                  <a:pt x="0" y="20366"/>
                </a:lnTo>
                <a:close/>
              </a:path>
            </a:pathLst>
          </a:custGeom>
          <a:solidFill>
            <a:srgbClr val="0B5982"/>
          </a:solidFill>
          <a:ln>
            <a:noFill/>
          </a:ln>
        </p:spPr>
      </p:sp>
      <p:sp>
        <p:nvSpPr>
          <p:cNvPr id="152" name="Google Shape;152;p1"/>
          <p:cNvSpPr/>
          <p:nvPr/>
        </p:nvSpPr>
        <p:spPr>
          <a:xfrm>
            <a:off x="0" y="2134131"/>
            <a:ext cx="3112413" cy="3009369"/>
          </a:xfrm>
          <a:custGeom>
            <a:avLst/>
            <a:gdLst/>
            <a:ahLst/>
            <a:cxnLst/>
            <a:rect l="l" t="t" r="r" b="b"/>
            <a:pathLst>
              <a:path w="4149883" h="4012491" extrusionOk="0">
                <a:moveTo>
                  <a:pt x="0" y="0"/>
                </a:moveTo>
                <a:lnTo>
                  <a:pt x="4149883" y="4012491"/>
                </a:lnTo>
                <a:lnTo>
                  <a:pt x="2910046" y="4012491"/>
                </a:lnTo>
                <a:lnTo>
                  <a:pt x="0" y="374587"/>
                </a:lnTo>
                <a:close/>
              </a:path>
            </a:pathLst>
          </a:custGeom>
          <a:solidFill>
            <a:srgbClr val="1186C3"/>
          </a:solidFill>
          <a:ln>
            <a:noFill/>
          </a:ln>
        </p:spPr>
      </p:sp>
      <p:sp>
        <p:nvSpPr>
          <p:cNvPr id="153" name="Google Shape;153;p1"/>
          <p:cNvSpPr/>
          <p:nvPr/>
        </p:nvSpPr>
        <p:spPr>
          <a:xfrm>
            <a:off x="0" y="2499307"/>
            <a:ext cx="2039659" cy="2644193"/>
          </a:xfrm>
          <a:custGeom>
            <a:avLst/>
            <a:gdLst/>
            <a:ahLst/>
            <a:cxnLst/>
            <a:rect l="l" t="t" r="r" b="b"/>
            <a:pathLst>
              <a:path w="2719546" h="3525590" extrusionOk="0">
                <a:moveTo>
                  <a:pt x="0" y="0"/>
                </a:moveTo>
                <a:lnTo>
                  <a:pt x="2719546" y="3525590"/>
                </a:lnTo>
                <a:lnTo>
                  <a:pt x="1828959" y="3525590"/>
                </a:lnTo>
                <a:lnTo>
                  <a:pt x="0" y="623183"/>
                </a:lnTo>
                <a:close/>
              </a:path>
            </a:pathLst>
          </a:custGeom>
          <a:solidFill>
            <a:srgbClr val="404040"/>
          </a:solidFill>
          <a:ln>
            <a:noFill/>
          </a:ln>
        </p:spPr>
      </p:sp>
      <p:sp>
        <p:nvSpPr>
          <p:cNvPr id="154" name="Google Shape;154;p1"/>
          <p:cNvSpPr txBox="1">
            <a:spLocks noGrp="1"/>
          </p:cNvSpPr>
          <p:nvPr>
            <p:ph type="ctrTitle"/>
          </p:nvPr>
        </p:nvSpPr>
        <p:spPr>
          <a:xfrm>
            <a:off x="1013173" y="87149"/>
            <a:ext cx="7329488" cy="1915504"/>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90000"/>
              </a:lnSpc>
              <a:spcBef>
                <a:spcPts val="0"/>
              </a:spcBef>
              <a:spcAft>
                <a:spcPts val="0"/>
              </a:spcAft>
              <a:buClr>
                <a:schemeClr val="dk1"/>
              </a:buClr>
              <a:buSzPts val="4600"/>
              <a:buFont typeface="Corbel"/>
              <a:buNone/>
            </a:pPr>
            <a:r>
              <a:rPr lang="en-US" sz="6700" b="0" i="0" dirty="0">
                <a:solidFill>
                  <a:schemeClr val="tx1"/>
                </a:solidFill>
                <a:effectLst/>
                <a:latin typeface="Corbel" panose="020B0503020204020204" pitchFamily="34" charset="0"/>
              </a:rPr>
              <a:t>6. </a:t>
            </a:r>
            <a:r>
              <a:rPr lang="en-US" sz="6000" dirty="0">
                <a:solidFill>
                  <a:schemeClr val="tx1"/>
                </a:solidFill>
                <a:latin typeface="Corbel"/>
                <a:ea typeface="Corbel"/>
                <a:cs typeface="Corbel"/>
                <a:sym typeface="Corbel"/>
              </a:rPr>
              <a:t>Conclusion</a:t>
            </a:r>
            <a:br>
              <a:rPr lang="en-US" sz="900" dirty="0"/>
            </a:br>
            <a:br>
              <a:rPr lang="en-US" sz="2000" dirty="0"/>
            </a:br>
            <a:endParaRPr lang="en-US" dirty="0"/>
          </a:p>
        </p:txBody>
      </p:sp>
      <p:pic>
        <p:nvPicPr>
          <p:cNvPr id="9" name="Picture 8" descr="A picture containing text, engine&#10;&#10;Description automatically generated">
            <a:extLst>
              <a:ext uri="{FF2B5EF4-FFF2-40B4-BE49-F238E27FC236}">
                <a16:creationId xmlns:a16="http://schemas.microsoft.com/office/drawing/2014/main" id="{8A53CFCF-8C57-4DB0-87FA-7FE4160B4E8C}"/>
              </a:ext>
            </a:extLst>
          </p:cNvPr>
          <p:cNvPicPr>
            <a:picLocks noChangeAspect="1"/>
          </p:cNvPicPr>
          <p:nvPr/>
        </p:nvPicPr>
        <p:blipFill>
          <a:blip r:embed="rId4"/>
          <a:stretch>
            <a:fillRect/>
          </a:stretch>
        </p:blipFill>
        <p:spPr>
          <a:xfrm>
            <a:off x="0" y="0"/>
            <a:ext cx="2310854" cy="2216595"/>
          </a:xfrm>
          <a:prstGeom prst="rect">
            <a:avLst/>
          </a:prstGeom>
        </p:spPr>
      </p:pic>
      <p:pic>
        <p:nvPicPr>
          <p:cNvPr id="10" name="Picture 9" descr="A picture containing text, engine, different&#10;&#10;Description automatically generated">
            <a:extLst>
              <a:ext uri="{FF2B5EF4-FFF2-40B4-BE49-F238E27FC236}">
                <a16:creationId xmlns:a16="http://schemas.microsoft.com/office/drawing/2014/main" id="{9C9B71F6-9B89-413F-A3D8-D3A1A2EA5729}"/>
              </a:ext>
            </a:extLst>
          </p:cNvPr>
          <p:cNvPicPr>
            <a:picLocks noChangeAspect="1"/>
          </p:cNvPicPr>
          <p:nvPr/>
        </p:nvPicPr>
        <p:blipFill>
          <a:blip r:embed="rId5"/>
          <a:stretch>
            <a:fillRect/>
          </a:stretch>
        </p:blipFill>
        <p:spPr>
          <a:xfrm>
            <a:off x="3367905" y="1435425"/>
            <a:ext cx="2370136" cy="2272649"/>
          </a:xfrm>
          <a:prstGeom prst="rect">
            <a:avLst/>
          </a:prstGeom>
        </p:spPr>
      </p:pic>
      <p:sp>
        <p:nvSpPr>
          <p:cNvPr id="11" name="Google Shape;169;p2">
            <a:extLst>
              <a:ext uri="{FF2B5EF4-FFF2-40B4-BE49-F238E27FC236}">
                <a16:creationId xmlns:a16="http://schemas.microsoft.com/office/drawing/2014/main" id="{CA4041BC-D89E-4749-B204-7BBE0B10840E}"/>
              </a:ext>
            </a:extLst>
          </p:cNvPr>
          <p:cNvSpPr txBox="1">
            <a:spLocks/>
          </p:cNvSpPr>
          <p:nvPr/>
        </p:nvSpPr>
        <p:spPr>
          <a:xfrm>
            <a:off x="710245" y="3086975"/>
            <a:ext cx="2440558" cy="8451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186C3"/>
              </a:buClr>
              <a:buSzPts val="1800"/>
              <a:buFont typeface="Arial"/>
              <a:buChar char="●"/>
              <a:defRPr sz="1800" b="0" i="0" u="none" strike="noStrike" cap="none">
                <a:solidFill>
                  <a:schemeClr val="dk1"/>
                </a:solidFill>
                <a:latin typeface="Corbel"/>
                <a:ea typeface="Corbel"/>
                <a:cs typeface="Corbel"/>
                <a:sym typeface="Corbel"/>
              </a:defRPr>
            </a:lvl1pPr>
            <a:lvl2pPr marL="914400" marR="0" lvl="1" indent="-317500" algn="l" rtl="0">
              <a:lnSpc>
                <a:spcPct val="100000"/>
              </a:lnSpc>
              <a:spcBef>
                <a:spcPts val="1600"/>
              </a:spcBef>
              <a:spcAft>
                <a:spcPts val="0"/>
              </a:spcAft>
              <a:buClr>
                <a:srgbClr val="1186C3"/>
              </a:buClr>
              <a:buSzPts val="1400"/>
              <a:buFont typeface="Arial"/>
              <a:buChar char="○"/>
              <a:defRPr sz="1500" b="0" i="0" u="none" strike="noStrike" cap="none">
                <a:solidFill>
                  <a:schemeClr val="dk1"/>
                </a:solidFill>
                <a:latin typeface="Corbel"/>
                <a:ea typeface="Corbel"/>
                <a:cs typeface="Corbel"/>
                <a:sym typeface="Corbel"/>
              </a:defRPr>
            </a:lvl2pPr>
            <a:lvl3pPr marL="1371600" marR="0" lvl="2" indent="-317500" algn="l" rtl="0">
              <a:lnSpc>
                <a:spcPct val="100000"/>
              </a:lnSpc>
              <a:spcBef>
                <a:spcPts val="1600"/>
              </a:spcBef>
              <a:spcAft>
                <a:spcPts val="0"/>
              </a:spcAft>
              <a:buClr>
                <a:srgbClr val="1186C3"/>
              </a:buClr>
              <a:buSzPts val="1400"/>
              <a:buFont typeface="Arial"/>
              <a:buChar char="■"/>
              <a:defRPr sz="1350" b="0" i="0" u="none" strike="noStrike" cap="none">
                <a:solidFill>
                  <a:schemeClr val="dk1"/>
                </a:solidFill>
                <a:latin typeface="Corbel"/>
                <a:ea typeface="Corbel"/>
                <a:cs typeface="Corbel"/>
                <a:sym typeface="Corbel"/>
              </a:defRPr>
            </a:lvl3pPr>
            <a:lvl4pPr marL="1828800" marR="0" lvl="3" indent="-317500" algn="l" rtl="0">
              <a:lnSpc>
                <a:spcPct val="100000"/>
              </a:lnSpc>
              <a:spcBef>
                <a:spcPts val="1600"/>
              </a:spcBef>
              <a:spcAft>
                <a:spcPts val="0"/>
              </a:spcAft>
              <a:buClr>
                <a:srgbClr val="1186C3"/>
              </a:buClr>
              <a:buSzPts val="1400"/>
              <a:buFont typeface="Arial"/>
              <a:buChar char="●"/>
              <a:defRPr sz="1200" b="0" i="0" u="none" strike="noStrike" cap="none">
                <a:solidFill>
                  <a:schemeClr val="dk1"/>
                </a:solidFill>
                <a:latin typeface="Corbel"/>
                <a:ea typeface="Corbel"/>
                <a:cs typeface="Corbel"/>
                <a:sym typeface="Corbel"/>
              </a:defRPr>
            </a:lvl4pPr>
            <a:lvl5pPr marL="2286000" marR="0" lvl="4"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5pPr>
            <a:lvl6pPr marL="2743200" marR="0" lvl="5"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6pPr>
            <a:lvl7pPr marL="3200400" marR="0" lvl="6"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7pPr>
            <a:lvl8pPr marL="3657600" marR="0" lvl="7"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8pPr>
            <a:lvl9pPr marL="4114800" marR="0" lvl="8" indent="-317500" algn="l" rtl="0">
              <a:lnSpc>
                <a:spcPct val="100000"/>
              </a:lnSpc>
              <a:spcBef>
                <a:spcPts val="1600"/>
              </a:spcBef>
              <a:spcAft>
                <a:spcPts val="1600"/>
              </a:spcAft>
              <a:buClr>
                <a:srgbClr val="1186C3"/>
              </a:buClr>
              <a:buSzPts val="1400"/>
              <a:buFont typeface="Arial"/>
              <a:buChar char="■"/>
              <a:defRPr sz="1050" b="0" i="0" u="none" strike="noStrike" cap="none">
                <a:solidFill>
                  <a:schemeClr val="dk1"/>
                </a:solidFill>
                <a:latin typeface="Corbel"/>
                <a:ea typeface="Corbel"/>
                <a:cs typeface="Corbel"/>
                <a:sym typeface="Corbel"/>
              </a:defRPr>
            </a:lvl9pPr>
          </a:lstStyle>
          <a:p>
            <a:pPr marL="0" indent="0" algn="ctr">
              <a:spcBef>
                <a:spcPts val="280"/>
              </a:spcBef>
              <a:spcAft>
                <a:spcPts val="600"/>
              </a:spcAft>
              <a:buSzPts val="2030"/>
              <a:buFont typeface="Arial"/>
              <a:buNone/>
            </a:pPr>
            <a:r>
              <a:rPr lang="en-US" sz="2000" dirty="0">
                <a:latin typeface="Corbel" panose="020B0503020204020204" pitchFamily="34" charset="0"/>
              </a:rPr>
              <a:t>Multi-Person Detector</a:t>
            </a:r>
            <a:endParaRPr lang="en-US" sz="2000" dirty="0"/>
          </a:p>
        </p:txBody>
      </p:sp>
      <p:pic>
        <p:nvPicPr>
          <p:cNvPr id="12" name="Picture 11" descr="A screenshot of a video game&#10;&#10;Description automatically generated with medium confidence">
            <a:extLst>
              <a:ext uri="{FF2B5EF4-FFF2-40B4-BE49-F238E27FC236}">
                <a16:creationId xmlns:a16="http://schemas.microsoft.com/office/drawing/2014/main" id="{C4B037DE-8D1E-46E4-85CA-D34F5016BA50}"/>
              </a:ext>
            </a:extLst>
          </p:cNvPr>
          <p:cNvPicPr>
            <a:picLocks noChangeAspect="1"/>
          </p:cNvPicPr>
          <p:nvPr/>
        </p:nvPicPr>
        <p:blipFill>
          <a:blip r:embed="rId6"/>
          <a:stretch>
            <a:fillRect/>
          </a:stretch>
        </p:blipFill>
        <p:spPr>
          <a:xfrm>
            <a:off x="6795093" y="2887161"/>
            <a:ext cx="2370136" cy="2282240"/>
          </a:xfrm>
          <a:prstGeom prst="rect">
            <a:avLst/>
          </a:prstGeom>
        </p:spPr>
      </p:pic>
      <p:sp>
        <p:nvSpPr>
          <p:cNvPr id="13" name="Arrow: Bent 12">
            <a:extLst>
              <a:ext uri="{FF2B5EF4-FFF2-40B4-BE49-F238E27FC236}">
                <a16:creationId xmlns:a16="http://schemas.microsoft.com/office/drawing/2014/main" id="{811A870D-8924-4358-9DDC-5813AAFD50A4}"/>
              </a:ext>
            </a:extLst>
          </p:cNvPr>
          <p:cNvSpPr/>
          <p:nvPr/>
        </p:nvSpPr>
        <p:spPr>
          <a:xfrm flipV="1">
            <a:off x="1074420" y="2386080"/>
            <a:ext cx="1859280" cy="943859"/>
          </a:xfrm>
          <a:prstGeom prst="bentArrow">
            <a:avLst>
              <a:gd name="adj1" fmla="val 25000"/>
              <a:gd name="adj2" fmla="val 33248"/>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14" name="Arrow: Bent 13">
            <a:extLst>
              <a:ext uri="{FF2B5EF4-FFF2-40B4-BE49-F238E27FC236}">
                <a16:creationId xmlns:a16="http://schemas.microsoft.com/office/drawing/2014/main" id="{AEE538E9-3457-4F96-B976-07B46023DA47}"/>
              </a:ext>
            </a:extLst>
          </p:cNvPr>
          <p:cNvSpPr/>
          <p:nvPr/>
        </p:nvSpPr>
        <p:spPr>
          <a:xfrm rot="5400000">
            <a:off x="6785240" y="1212065"/>
            <a:ext cx="908188" cy="2088548"/>
          </a:xfrm>
          <a:prstGeom prst="bentArrow">
            <a:avLst>
              <a:gd name="adj1" fmla="val 25000"/>
              <a:gd name="adj2" fmla="val 3373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15" name="Google Shape;169;p2">
            <a:extLst>
              <a:ext uri="{FF2B5EF4-FFF2-40B4-BE49-F238E27FC236}">
                <a16:creationId xmlns:a16="http://schemas.microsoft.com/office/drawing/2014/main" id="{50785389-923C-4D14-87E8-0B57D8191933}"/>
              </a:ext>
            </a:extLst>
          </p:cNvPr>
          <p:cNvSpPr txBox="1">
            <a:spLocks/>
          </p:cNvSpPr>
          <p:nvPr/>
        </p:nvSpPr>
        <p:spPr>
          <a:xfrm>
            <a:off x="5955143" y="1083324"/>
            <a:ext cx="2440558" cy="8950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186C3"/>
              </a:buClr>
              <a:buSzPts val="1800"/>
              <a:buFont typeface="Arial"/>
              <a:buChar char="●"/>
              <a:defRPr sz="1800" b="0" i="0" u="none" strike="noStrike" cap="none">
                <a:solidFill>
                  <a:schemeClr val="dk1"/>
                </a:solidFill>
                <a:latin typeface="Corbel"/>
                <a:ea typeface="Corbel"/>
                <a:cs typeface="Corbel"/>
                <a:sym typeface="Corbel"/>
              </a:defRPr>
            </a:lvl1pPr>
            <a:lvl2pPr marL="914400" marR="0" lvl="1" indent="-317500" algn="l" rtl="0">
              <a:lnSpc>
                <a:spcPct val="100000"/>
              </a:lnSpc>
              <a:spcBef>
                <a:spcPts val="1600"/>
              </a:spcBef>
              <a:spcAft>
                <a:spcPts val="0"/>
              </a:spcAft>
              <a:buClr>
                <a:srgbClr val="1186C3"/>
              </a:buClr>
              <a:buSzPts val="1400"/>
              <a:buFont typeface="Arial"/>
              <a:buChar char="○"/>
              <a:defRPr sz="1500" b="0" i="0" u="none" strike="noStrike" cap="none">
                <a:solidFill>
                  <a:schemeClr val="dk1"/>
                </a:solidFill>
                <a:latin typeface="Corbel"/>
                <a:ea typeface="Corbel"/>
                <a:cs typeface="Corbel"/>
                <a:sym typeface="Corbel"/>
              </a:defRPr>
            </a:lvl2pPr>
            <a:lvl3pPr marL="1371600" marR="0" lvl="2" indent="-317500" algn="l" rtl="0">
              <a:lnSpc>
                <a:spcPct val="100000"/>
              </a:lnSpc>
              <a:spcBef>
                <a:spcPts val="1600"/>
              </a:spcBef>
              <a:spcAft>
                <a:spcPts val="0"/>
              </a:spcAft>
              <a:buClr>
                <a:srgbClr val="1186C3"/>
              </a:buClr>
              <a:buSzPts val="1400"/>
              <a:buFont typeface="Arial"/>
              <a:buChar char="■"/>
              <a:defRPr sz="1350" b="0" i="0" u="none" strike="noStrike" cap="none">
                <a:solidFill>
                  <a:schemeClr val="dk1"/>
                </a:solidFill>
                <a:latin typeface="Corbel"/>
                <a:ea typeface="Corbel"/>
                <a:cs typeface="Corbel"/>
                <a:sym typeface="Corbel"/>
              </a:defRPr>
            </a:lvl3pPr>
            <a:lvl4pPr marL="1828800" marR="0" lvl="3" indent="-317500" algn="l" rtl="0">
              <a:lnSpc>
                <a:spcPct val="100000"/>
              </a:lnSpc>
              <a:spcBef>
                <a:spcPts val="1600"/>
              </a:spcBef>
              <a:spcAft>
                <a:spcPts val="0"/>
              </a:spcAft>
              <a:buClr>
                <a:srgbClr val="1186C3"/>
              </a:buClr>
              <a:buSzPts val="1400"/>
              <a:buFont typeface="Arial"/>
              <a:buChar char="●"/>
              <a:defRPr sz="1200" b="0" i="0" u="none" strike="noStrike" cap="none">
                <a:solidFill>
                  <a:schemeClr val="dk1"/>
                </a:solidFill>
                <a:latin typeface="Corbel"/>
                <a:ea typeface="Corbel"/>
                <a:cs typeface="Corbel"/>
                <a:sym typeface="Corbel"/>
              </a:defRPr>
            </a:lvl4pPr>
            <a:lvl5pPr marL="2286000" marR="0" lvl="4"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5pPr>
            <a:lvl6pPr marL="2743200" marR="0" lvl="5"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6pPr>
            <a:lvl7pPr marL="3200400" marR="0" lvl="6"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7pPr>
            <a:lvl8pPr marL="3657600" marR="0" lvl="7"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8pPr>
            <a:lvl9pPr marL="4114800" marR="0" lvl="8" indent="-317500" algn="l" rtl="0">
              <a:lnSpc>
                <a:spcPct val="100000"/>
              </a:lnSpc>
              <a:spcBef>
                <a:spcPts val="1600"/>
              </a:spcBef>
              <a:spcAft>
                <a:spcPts val="1600"/>
              </a:spcAft>
              <a:buClr>
                <a:srgbClr val="1186C3"/>
              </a:buClr>
              <a:buSzPts val="1400"/>
              <a:buFont typeface="Arial"/>
              <a:buChar char="■"/>
              <a:defRPr sz="1050" b="0" i="0" u="none" strike="noStrike" cap="none">
                <a:solidFill>
                  <a:schemeClr val="dk1"/>
                </a:solidFill>
                <a:latin typeface="Corbel"/>
                <a:ea typeface="Corbel"/>
                <a:cs typeface="Corbel"/>
                <a:sym typeface="Corbel"/>
              </a:defRPr>
            </a:lvl9pPr>
          </a:lstStyle>
          <a:p>
            <a:pPr marL="0" indent="0" algn="ctr">
              <a:spcBef>
                <a:spcPts val="280"/>
              </a:spcBef>
              <a:spcAft>
                <a:spcPts val="600"/>
              </a:spcAft>
              <a:buSzPts val="2030"/>
              <a:buFont typeface="Arial"/>
              <a:buNone/>
            </a:pPr>
            <a:r>
              <a:rPr lang="en-US" sz="2000" dirty="0">
                <a:latin typeface="Corbel" panose="020B0503020204020204" pitchFamily="34" charset="0"/>
              </a:rPr>
              <a:t>Binary Image Classifier</a:t>
            </a:r>
            <a:endParaRPr lang="en-US" sz="2000" dirty="0"/>
          </a:p>
        </p:txBody>
      </p:sp>
      <p:pic>
        <p:nvPicPr>
          <p:cNvPr id="16" name="Picture 15">
            <a:extLst>
              <a:ext uri="{FF2B5EF4-FFF2-40B4-BE49-F238E27FC236}">
                <a16:creationId xmlns:a16="http://schemas.microsoft.com/office/drawing/2014/main" id="{97F39306-9D3B-4037-A4B4-AC3B8DE26999}"/>
              </a:ext>
            </a:extLst>
          </p:cNvPr>
          <p:cNvPicPr>
            <a:picLocks noChangeAspect="1"/>
          </p:cNvPicPr>
          <p:nvPr/>
        </p:nvPicPr>
        <p:blipFill>
          <a:blip r:embed="rId7"/>
          <a:stretch>
            <a:fillRect/>
          </a:stretch>
        </p:blipFill>
        <p:spPr>
          <a:xfrm>
            <a:off x="6630259" y="2157878"/>
            <a:ext cx="218173" cy="461087"/>
          </a:xfrm>
          <a:prstGeom prst="rect">
            <a:avLst/>
          </a:prstGeom>
        </p:spPr>
      </p:pic>
      <p:pic>
        <p:nvPicPr>
          <p:cNvPr id="17" name="Picture 16">
            <a:extLst>
              <a:ext uri="{FF2B5EF4-FFF2-40B4-BE49-F238E27FC236}">
                <a16:creationId xmlns:a16="http://schemas.microsoft.com/office/drawing/2014/main" id="{AA26B7D5-D5E8-4852-9134-AEECB2DA090C}"/>
              </a:ext>
            </a:extLst>
          </p:cNvPr>
          <p:cNvPicPr>
            <a:picLocks noChangeAspect="1"/>
          </p:cNvPicPr>
          <p:nvPr/>
        </p:nvPicPr>
        <p:blipFill>
          <a:blip r:embed="rId8"/>
          <a:stretch>
            <a:fillRect/>
          </a:stretch>
        </p:blipFill>
        <p:spPr>
          <a:xfrm>
            <a:off x="7076476" y="2155536"/>
            <a:ext cx="207155" cy="461088"/>
          </a:xfrm>
          <a:prstGeom prst="rect">
            <a:avLst/>
          </a:prstGeom>
        </p:spPr>
      </p:pic>
      <p:pic>
        <p:nvPicPr>
          <p:cNvPr id="18" name="Picture 17">
            <a:extLst>
              <a:ext uri="{FF2B5EF4-FFF2-40B4-BE49-F238E27FC236}">
                <a16:creationId xmlns:a16="http://schemas.microsoft.com/office/drawing/2014/main" id="{E0377410-8DBC-4FB9-842B-93BDFE6A36B5}"/>
              </a:ext>
            </a:extLst>
          </p:cNvPr>
          <p:cNvPicPr>
            <a:picLocks noChangeAspect="1"/>
          </p:cNvPicPr>
          <p:nvPr/>
        </p:nvPicPr>
        <p:blipFill>
          <a:blip r:embed="rId9"/>
          <a:stretch>
            <a:fillRect/>
          </a:stretch>
        </p:blipFill>
        <p:spPr>
          <a:xfrm>
            <a:off x="8124488" y="1539288"/>
            <a:ext cx="218173" cy="464803"/>
          </a:xfrm>
          <a:prstGeom prst="rect">
            <a:avLst/>
          </a:prstGeom>
        </p:spPr>
      </p:pic>
      <p:pic>
        <p:nvPicPr>
          <p:cNvPr id="19" name="Picture 18">
            <a:extLst>
              <a:ext uri="{FF2B5EF4-FFF2-40B4-BE49-F238E27FC236}">
                <a16:creationId xmlns:a16="http://schemas.microsoft.com/office/drawing/2014/main" id="{B861E9DC-52BF-4922-B271-41D82997F704}"/>
              </a:ext>
            </a:extLst>
          </p:cNvPr>
          <p:cNvPicPr>
            <a:picLocks noChangeAspect="1"/>
          </p:cNvPicPr>
          <p:nvPr/>
        </p:nvPicPr>
        <p:blipFill>
          <a:blip r:embed="rId10"/>
          <a:stretch>
            <a:fillRect/>
          </a:stretch>
        </p:blipFill>
        <p:spPr>
          <a:xfrm>
            <a:off x="8367991" y="2066873"/>
            <a:ext cx="244820" cy="464803"/>
          </a:xfrm>
          <a:prstGeom prst="rect">
            <a:avLst/>
          </a:prstGeom>
        </p:spPr>
      </p:pic>
    </p:spTree>
    <p:extLst>
      <p:ext uri="{BB962C8B-B14F-4D97-AF65-F5344CB8AC3E}">
        <p14:creationId xmlns:p14="http://schemas.microsoft.com/office/powerpoint/2010/main" val="1213701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
          <p:cNvSpPr/>
          <p:nvPr/>
        </p:nvSpPr>
        <p:spPr>
          <a:xfrm>
            <a:off x="5416"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endParaRPr sz="1800" b="0" i="0" u="none" strike="noStrike" cap="none" dirty="0">
              <a:solidFill>
                <a:schemeClr val="dk1"/>
              </a:solidFill>
              <a:latin typeface="Corbel"/>
              <a:ea typeface="Corbel"/>
              <a:cs typeface="Corbel"/>
              <a:sym typeface="Corbel"/>
            </a:endParaRPr>
          </a:p>
        </p:txBody>
      </p:sp>
      <p:sp>
        <p:nvSpPr>
          <p:cNvPr id="150" name="Google Shape;150;p1"/>
          <p:cNvSpPr/>
          <p:nvPr/>
        </p:nvSpPr>
        <p:spPr>
          <a:xfrm>
            <a:off x="0" y="2966695"/>
            <a:ext cx="1371718" cy="2176805"/>
          </a:xfrm>
          <a:custGeom>
            <a:avLst/>
            <a:gdLst/>
            <a:ahLst/>
            <a:cxnLst/>
            <a:rect l="l" t="t" r="r" b="b"/>
            <a:pathLst>
              <a:path w="1828958" h="2902407" extrusionOk="0">
                <a:moveTo>
                  <a:pt x="0" y="0"/>
                </a:moveTo>
                <a:lnTo>
                  <a:pt x="1828958" y="2902407"/>
                </a:lnTo>
                <a:lnTo>
                  <a:pt x="1709896" y="2902407"/>
                </a:lnTo>
                <a:lnTo>
                  <a:pt x="0" y="63474"/>
                </a:lnTo>
                <a:close/>
              </a:path>
            </a:pathLst>
          </a:custGeom>
          <a:solidFill>
            <a:srgbClr val="262626"/>
          </a:solidFill>
          <a:ln>
            <a:noFill/>
          </a:ln>
        </p:spPr>
      </p:sp>
      <p:sp>
        <p:nvSpPr>
          <p:cNvPr id="151" name="Google Shape;151;p1"/>
          <p:cNvSpPr/>
          <p:nvPr/>
        </p:nvSpPr>
        <p:spPr>
          <a:xfrm>
            <a:off x="0" y="2415073"/>
            <a:ext cx="2182534" cy="2728427"/>
          </a:xfrm>
          <a:custGeom>
            <a:avLst/>
            <a:gdLst/>
            <a:ahLst/>
            <a:cxnLst/>
            <a:rect l="l" t="t" r="r" b="b"/>
            <a:pathLst>
              <a:path w="2910045" h="3637903" extrusionOk="0">
                <a:moveTo>
                  <a:pt x="0" y="0"/>
                </a:moveTo>
                <a:lnTo>
                  <a:pt x="2910045" y="3637903"/>
                </a:lnTo>
                <a:lnTo>
                  <a:pt x="2786220" y="3637903"/>
                </a:lnTo>
                <a:lnTo>
                  <a:pt x="0" y="20366"/>
                </a:lnTo>
                <a:close/>
              </a:path>
            </a:pathLst>
          </a:custGeom>
          <a:solidFill>
            <a:srgbClr val="0B5982"/>
          </a:solidFill>
          <a:ln>
            <a:noFill/>
          </a:ln>
        </p:spPr>
      </p:sp>
      <p:sp>
        <p:nvSpPr>
          <p:cNvPr id="152" name="Google Shape;152;p1"/>
          <p:cNvSpPr/>
          <p:nvPr/>
        </p:nvSpPr>
        <p:spPr>
          <a:xfrm>
            <a:off x="0" y="2134131"/>
            <a:ext cx="3112413" cy="3009369"/>
          </a:xfrm>
          <a:custGeom>
            <a:avLst/>
            <a:gdLst/>
            <a:ahLst/>
            <a:cxnLst/>
            <a:rect l="l" t="t" r="r" b="b"/>
            <a:pathLst>
              <a:path w="4149883" h="4012491" extrusionOk="0">
                <a:moveTo>
                  <a:pt x="0" y="0"/>
                </a:moveTo>
                <a:lnTo>
                  <a:pt x="4149883" y="4012491"/>
                </a:lnTo>
                <a:lnTo>
                  <a:pt x="2910046" y="4012491"/>
                </a:lnTo>
                <a:lnTo>
                  <a:pt x="0" y="374587"/>
                </a:lnTo>
                <a:close/>
              </a:path>
            </a:pathLst>
          </a:custGeom>
          <a:solidFill>
            <a:srgbClr val="1186C3"/>
          </a:solidFill>
          <a:ln>
            <a:noFill/>
          </a:ln>
        </p:spPr>
      </p:sp>
      <p:sp>
        <p:nvSpPr>
          <p:cNvPr id="153" name="Google Shape;153;p1"/>
          <p:cNvSpPr/>
          <p:nvPr/>
        </p:nvSpPr>
        <p:spPr>
          <a:xfrm>
            <a:off x="0" y="2499307"/>
            <a:ext cx="2039659" cy="2644193"/>
          </a:xfrm>
          <a:custGeom>
            <a:avLst/>
            <a:gdLst/>
            <a:ahLst/>
            <a:cxnLst/>
            <a:rect l="l" t="t" r="r" b="b"/>
            <a:pathLst>
              <a:path w="2719546" h="3525590" extrusionOk="0">
                <a:moveTo>
                  <a:pt x="0" y="0"/>
                </a:moveTo>
                <a:lnTo>
                  <a:pt x="2719546" y="3525590"/>
                </a:lnTo>
                <a:lnTo>
                  <a:pt x="1828959" y="3525590"/>
                </a:lnTo>
                <a:lnTo>
                  <a:pt x="0" y="623183"/>
                </a:lnTo>
                <a:close/>
              </a:path>
            </a:pathLst>
          </a:custGeom>
          <a:solidFill>
            <a:srgbClr val="404040"/>
          </a:solidFill>
          <a:ln>
            <a:noFill/>
          </a:ln>
        </p:spPr>
      </p:sp>
      <p:sp>
        <p:nvSpPr>
          <p:cNvPr id="154" name="Google Shape;154;p1"/>
          <p:cNvSpPr txBox="1">
            <a:spLocks noGrp="1"/>
          </p:cNvSpPr>
          <p:nvPr>
            <p:ph type="ctrTitle"/>
          </p:nvPr>
        </p:nvSpPr>
        <p:spPr>
          <a:xfrm>
            <a:off x="1165562" y="64294"/>
            <a:ext cx="7329488" cy="4743450"/>
          </a:xfrm>
          <a:prstGeom prst="rect">
            <a:avLst/>
          </a:prstGeom>
          <a:noFill/>
          <a:ln>
            <a:noFill/>
          </a:ln>
        </p:spPr>
        <p:txBody>
          <a:bodyPr spcFirstLastPara="1" wrap="square" lIns="91425" tIns="91425" rIns="91425" bIns="91425" anchor="b" anchorCtr="0">
            <a:normAutofit/>
          </a:bodyPr>
          <a:lstStyle/>
          <a:p>
            <a:pPr marL="0" lvl="0" indent="0" algn="ctr" rtl="0">
              <a:lnSpc>
                <a:spcPct val="90000"/>
              </a:lnSpc>
              <a:spcBef>
                <a:spcPts val="0"/>
              </a:spcBef>
              <a:spcAft>
                <a:spcPts val="0"/>
              </a:spcAft>
              <a:buClr>
                <a:schemeClr val="dk1"/>
              </a:buClr>
              <a:buSzPts val="4600"/>
              <a:buFont typeface="Corbel"/>
              <a:buNone/>
            </a:pPr>
            <a:r>
              <a:rPr lang="en-US" sz="6700" b="0" i="0" dirty="0">
                <a:solidFill>
                  <a:schemeClr val="tx1"/>
                </a:solidFill>
                <a:effectLst/>
                <a:latin typeface="Corbel" panose="020B0503020204020204" pitchFamily="34" charset="0"/>
              </a:rPr>
              <a:t>Thanks for </a:t>
            </a:r>
            <a:r>
              <a:rPr lang="en-US" sz="6700" dirty="0">
                <a:solidFill>
                  <a:schemeClr val="tx1"/>
                </a:solidFill>
                <a:latin typeface="Corbel" panose="020B0503020204020204" pitchFamily="34" charset="0"/>
              </a:rPr>
              <a:t>L</a:t>
            </a:r>
            <a:r>
              <a:rPr lang="en-US" sz="6700" b="0" i="0" dirty="0">
                <a:solidFill>
                  <a:schemeClr val="tx1"/>
                </a:solidFill>
                <a:effectLst/>
                <a:latin typeface="Corbel" panose="020B0503020204020204" pitchFamily="34" charset="0"/>
              </a:rPr>
              <a:t>istening !</a:t>
            </a:r>
            <a:br>
              <a:rPr lang="en-US" sz="4100" b="0" i="0" dirty="0">
                <a:solidFill>
                  <a:schemeClr val="tx1"/>
                </a:solidFill>
                <a:effectLst/>
                <a:latin typeface="Corbel" panose="020B0503020204020204" pitchFamily="34" charset="0"/>
              </a:rPr>
            </a:br>
            <a:br>
              <a:rPr lang="en-US" sz="4100" b="0" i="0" dirty="0">
                <a:solidFill>
                  <a:schemeClr val="tx1"/>
                </a:solidFill>
                <a:effectLst/>
                <a:latin typeface="Corbel" panose="020B0503020204020204" pitchFamily="34" charset="0"/>
              </a:rPr>
            </a:br>
            <a:r>
              <a:rPr lang="en-US" sz="5600" dirty="0">
                <a:solidFill>
                  <a:schemeClr val="tx1"/>
                </a:solidFill>
                <a:latin typeface="Corbel" panose="020B0503020204020204" pitchFamily="34" charset="0"/>
              </a:rPr>
              <a:t>Q&amp;A</a:t>
            </a:r>
            <a:br>
              <a:rPr lang="en-US" sz="900" dirty="0"/>
            </a:br>
            <a:br>
              <a:rPr lang="en-US" sz="2000" dirty="0"/>
            </a:br>
            <a:endParaRPr lang="en-US" dirty="0"/>
          </a:p>
        </p:txBody>
      </p:sp>
    </p:spTree>
    <p:extLst>
      <p:ext uri="{BB962C8B-B14F-4D97-AF65-F5344CB8AC3E}">
        <p14:creationId xmlns:p14="http://schemas.microsoft.com/office/powerpoint/2010/main" val="1919007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C360198-624D-492D-91C0-0B118FF46880}"/>
              </a:ext>
            </a:extLst>
          </p:cNvPr>
          <p:cNvPicPr>
            <a:picLocks noChangeAspect="1"/>
          </p:cNvPicPr>
          <p:nvPr/>
        </p:nvPicPr>
        <p:blipFill>
          <a:blip r:embed="rId3"/>
          <a:stretch>
            <a:fillRect/>
          </a:stretch>
        </p:blipFill>
        <p:spPr>
          <a:xfrm>
            <a:off x="992861" y="1364880"/>
            <a:ext cx="7640148" cy="1867393"/>
          </a:xfrm>
          <a:prstGeom prst="rect">
            <a:avLst/>
          </a:prstGeom>
        </p:spPr>
      </p:pic>
      <p:sp>
        <p:nvSpPr>
          <p:cNvPr id="2" name="Title 1">
            <a:extLst>
              <a:ext uri="{FF2B5EF4-FFF2-40B4-BE49-F238E27FC236}">
                <a16:creationId xmlns:a16="http://schemas.microsoft.com/office/drawing/2014/main" id="{867240C0-12A5-47BD-8F51-98C40B2F3CD7}"/>
              </a:ext>
            </a:extLst>
          </p:cNvPr>
          <p:cNvSpPr>
            <a:spLocks noGrp="1"/>
          </p:cNvSpPr>
          <p:nvPr>
            <p:ph type="title"/>
          </p:nvPr>
        </p:nvSpPr>
        <p:spPr>
          <a:xfrm>
            <a:off x="833387" y="125750"/>
            <a:ext cx="7477225" cy="572700"/>
          </a:xfrm>
        </p:spPr>
        <p:txBody>
          <a:bodyPr/>
          <a:lstStyle/>
          <a:p>
            <a:r>
              <a:rPr lang="en-US" dirty="0">
                <a:solidFill>
                  <a:srgbClr val="FF0000"/>
                </a:solidFill>
              </a:rPr>
              <a:t>RECAP !</a:t>
            </a:r>
            <a:endParaRPr lang="vi-VN" dirty="0">
              <a:solidFill>
                <a:srgbClr val="FF0000"/>
              </a:solidFill>
            </a:endParaRPr>
          </a:p>
        </p:txBody>
      </p:sp>
      <p:sp>
        <p:nvSpPr>
          <p:cNvPr id="3" name="Text Placeholder 2">
            <a:extLst>
              <a:ext uri="{FF2B5EF4-FFF2-40B4-BE49-F238E27FC236}">
                <a16:creationId xmlns:a16="http://schemas.microsoft.com/office/drawing/2014/main" id="{201F06BB-F632-49CA-A31F-7A3690C61B48}"/>
              </a:ext>
            </a:extLst>
          </p:cNvPr>
          <p:cNvSpPr>
            <a:spLocks noGrp="1"/>
          </p:cNvSpPr>
          <p:nvPr>
            <p:ph type="body" idx="1"/>
          </p:nvPr>
        </p:nvSpPr>
        <p:spPr>
          <a:xfrm>
            <a:off x="992861" y="704649"/>
            <a:ext cx="1546877" cy="412730"/>
          </a:xfrm>
        </p:spPr>
        <p:txBody>
          <a:bodyPr/>
          <a:lstStyle/>
          <a:p>
            <a:pPr marL="114300" indent="0">
              <a:buNone/>
            </a:pPr>
            <a:r>
              <a:rPr lang="en-US" sz="2800" b="1" dirty="0"/>
              <a:t>Pipeline</a:t>
            </a:r>
          </a:p>
        </p:txBody>
      </p:sp>
      <p:sp>
        <p:nvSpPr>
          <p:cNvPr id="6" name="TextBox 5">
            <a:extLst>
              <a:ext uri="{FF2B5EF4-FFF2-40B4-BE49-F238E27FC236}">
                <a16:creationId xmlns:a16="http://schemas.microsoft.com/office/drawing/2014/main" id="{798A4B47-A830-4610-89A5-3F1C31C73F3E}"/>
              </a:ext>
            </a:extLst>
          </p:cNvPr>
          <p:cNvSpPr txBox="1"/>
          <p:nvPr/>
        </p:nvSpPr>
        <p:spPr>
          <a:xfrm>
            <a:off x="2743201" y="850800"/>
            <a:ext cx="2615936" cy="3970318"/>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Detect workers on fisheye frames</a:t>
            </a:r>
            <a:endParaRPr lang="en-US" b="1"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Yolo-based, rotated bounding box</a:t>
            </a:r>
          </a:p>
          <a:p>
            <a:endParaRPr lang="en-US" dirty="0"/>
          </a:p>
          <a:p>
            <a:r>
              <a:rPr lang="en-US" dirty="0"/>
              <a:t>- trained on HABBOF and CEPDOF</a:t>
            </a:r>
            <a:endParaRPr lang="vi-VN" dirty="0"/>
          </a:p>
        </p:txBody>
      </p:sp>
      <p:sp>
        <p:nvSpPr>
          <p:cNvPr id="7" name="TextBox 6">
            <a:extLst>
              <a:ext uri="{FF2B5EF4-FFF2-40B4-BE49-F238E27FC236}">
                <a16:creationId xmlns:a16="http://schemas.microsoft.com/office/drawing/2014/main" id="{78B9BC48-C235-4F31-B0EF-6FD59530C724}"/>
              </a:ext>
            </a:extLst>
          </p:cNvPr>
          <p:cNvSpPr txBox="1"/>
          <p:nvPr/>
        </p:nvSpPr>
        <p:spPr>
          <a:xfrm>
            <a:off x="5562600" y="863500"/>
            <a:ext cx="3070409" cy="3970318"/>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Classify each as wearing/not all items</a:t>
            </a:r>
            <a:endParaRPr lang="en-US" b="1"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use some methods to accelerate the training process</a:t>
            </a:r>
          </a:p>
          <a:p>
            <a:endParaRPr lang="en-US" dirty="0"/>
          </a:p>
          <a:p>
            <a:r>
              <a:rPr lang="en-US" dirty="0"/>
              <a:t>- dataset is under collecting and processing</a:t>
            </a:r>
            <a:endParaRPr lang="vi-VN" dirty="0"/>
          </a:p>
        </p:txBody>
      </p:sp>
      <p:sp>
        <p:nvSpPr>
          <p:cNvPr id="11" name="TextBox 10">
            <a:extLst>
              <a:ext uri="{FF2B5EF4-FFF2-40B4-BE49-F238E27FC236}">
                <a16:creationId xmlns:a16="http://schemas.microsoft.com/office/drawing/2014/main" id="{5FE7278C-F59D-40C5-8927-B73A497A95C1}"/>
              </a:ext>
            </a:extLst>
          </p:cNvPr>
          <p:cNvSpPr txBox="1"/>
          <p:nvPr/>
        </p:nvSpPr>
        <p:spPr>
          <a:xfrm>
            <a:off x="1092201" y="3606800"/>
            <a:ext cx="7540807" cy="523220"/>
          </a:xfrm>
          <a:prstGeom prst="rect">
            <a:avLst/>
          </a:prstGeom>
          <a:noFill/>
          <a:ln>
            <a:solidFill>
              <a:srgbClr val="7030A0"/>
            </a:solidFill>
          </a:ln>
        </p:spPr>
        <p:txBody>
          <a:bodyPr wrap="square" rtlCol="0">
            <a:spAutoFit/>
          </a:bodyPr>
          <a:lstStyle/>
          <a:p>
            <a:r>
              <a:rPr lang="en-US" b="1" dirty="0"/>
              <a:t>Chosen model</a:t>
            </a:r>
          </a:p>
          <a:p>
            <a:endParaRPr lang="vi-VN" b="1" dirty="0"/>
          </a:p>
        </p:txBody>
      </p:sp>
      <p:sp>
        <p:nvSpPr>
          <p:cNvPr id="12" name="TextBox 11">
            <a:extLst>
              <a:ext uri="{FF2B5EF4-FFF2-40B4-BE49-F238E27FC236}">
                <a16:creationId xmlns:a16="http://schemas.microsoft.com/office/drawing/2014/main" id="{522BFBA8-8B4A-4899-9EB0-E8746154BBF0}"/>
              </a:ext>
            </a:extLst>
          </p:cNvPr>
          <p:cNvSpPr txBox="1"/>
          <p:nvPr/>
        </p:nvSpPr>
        <p:spPr>
          <a:xfrm>
            <a:off x="1092201" y="4286518"/>
            <a:ext cx="7540808" cy="523220"/>
          </a:xfrm>
          <a:prstGeom prst="rect">
            <a:avLst/>
          </a:prstGeom>
          <a:noFill/>
          <a:ln>
            <a:solidFill>
              <a:srgbClr val="7030A0"/>
            </a:solidFill>
          </a:ln>
        </p:spPr>
        <p:txBody>
          <a:bodyPr wrap="square" rtlCol="0">
            <a:spAutoFit/>
          </a:bodyPr>
          <a:lstStyle/>
          <a:p>
            <a:r>
              <a:rPr lang="en-US" b="1" dirty="0"/>
              <a:t>Training process</a:t>
            </a:r>
          </a:p>
          <a:p>
            <a:endParaRPr lang="vi-VN" b="1" dirty="0"/>
          </a:p>
        </p:txBody>
      </p:sp>
    </p:spTree>
    <p:extLst>
      <p:ext uri="{BB962C8B-B14F-4D97-AF65-F5344CB8AC3E}">
        <p14:creationId xmlns:p14="http://schemas.microsoft.com/office/powerpoint/2010/main" val="364503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pSp>
        <p:nvGrpSpPr>
          <p:cNvPr id="160" name="Google Shape;160;p2"/>
          <p:cNvGrpSpPr/>
          <p:nvPr/>
        </p:nvGrpSpPr>
        <p:grpSpPr>
          <a:xfrm>
            <a:off x="409576" y="-3572"/>
            <a:ext cx="3761187" cy="5147072"/>
            <a:chOff x="2928938" y="-4763"/>
            <a:chExt cx="5014912" cy="6862763"/>
          </a:xfrm>
        </p:grpSpPr>
        <p:sp>
          <p:nvSpPr>
            <p:cNvPr id="161" name="Google Shape;161;p2"/>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162" name="Google Shape;162;p2"/>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3" name="Google Shape;163;p2"/>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164" name="Google Shape;164;p2"/>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165" name="Google Shape;165;p2"/>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166" name="Google Shape;166;p2"/>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167" name="Google Shape;167;p2"/>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168" name="Google Shape;168;p2"/>
          <p:cNvSpPr txBox="1">
            <a:spLocks noGrp="1"/>
          </p:cNvSpPr>
          <p:nvPr>
            <p:ph type="title"/>
          </p:nvPr>
        </p:nvSpPr>
        <p:spPr>
          <a:xfrm>
            <a:off x="6090722" y="1873545"/>
            <a:ext cx="2595900" cy="799800"/>
          </a:xfrm>
          <a:prstGeom prst="rect">
            <a:avLst/>
          </a:prstGeom>
          <a:noFill/>
          <a:ln>
            <a:noFill/>
          </a:ln>
        </p:spPr>
        <p:txBody>
          <a:bodyPr spcFirstLastPara="1" wrap="square" lIns="91425" tIns="45700" rIns="91425" bIns="45700" anchor="b" anchorCtr="0">
            <a:normAutofit fontScale="90000"/>
          </a:bodyPr>
          <a:lstStyle/>
          <a:p>
            <a:pPr marL="0" lvl="0" indent="0" rtl="0">
              <a:spcBef>
                <a:spcPts val="0"/>
              </a:spcBef>
              <a:spcAft>
                <a:spcPts val="0"/>
              </a:spcAft>
              <a:buClr>
                <a:schemeClr val="dk1"/>
              </a:buClr>
              <a:buSzPts val="2800"/>
              <a:buFont typeface="Corbel"/>
              <a:buNone/>
            </a:pPr>
            <a:r>
              <a:rPr lang="en-US" sz="3600" b="1" dirty="0">
                <a:solidFill>
                  <a:schemeClr val="tx1"/>
                </a:solidFill>
              </a:rPr>
              <a:t>What is new?</a:t>
            </a:r>
            <a:endParaRPr b="1" dirty="0">
              <a:solidFill>
                <a:schemeClr val="tx1"/>
              </a:solidFill>
            </a:endParaRPr>
          </a:p>
        </p:txBody>
      </p:sp>
      <p:grpSp>
        <p:nvGrpSpPr>
          <p:cNvPr id="170" name="Google Shape;170;p2"/>
          <p:cNvGrpSpPr/>
          <p:nvPr/>
        </p:nvGrpSpPr>
        <p:grpSpPr>
          <a:xfrm>
            <a:off x="665036" y="-3572"/>
            <a:ext cx="3761187" cy="5147072"/>
            <a:chOff x="2928938" y="-4763"/>
            <a:chExt cx="5014912" cy="6862763"/>
          </a:xfrm>
        </p:grpSpPr>
        <p:sp>
          <p:nvSpPr>
            <p:cNvPr id="171" name="Google Shape;171;p2"/>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172" name="Google Shape;172;p2"/>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73" name="Google Shape;173;p2"/>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174" name="Google Shape;174;p2"/>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175" name="Google Shape;175;p2"/>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176" name="Google Shape;176;p2"/>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177" name="Google Shape;177;p2"/>
          <p:cNvSpPr/>
          <p:nvPr/>
        </p:nvSpPr>
        <p:spPr>
          <a:xfrm>
            <a:off x="492519" y="486698"/>
            <a:ext cx="5140825" cy="3923973"/>
          </a:xfrm>
          <a:prstGeom prst="roundRect">
            <a:avLst>
              <a:gd name="adj" fmla="val 4834"/>
            </a:avLst>
          </a:prstGeom>
          <a:solidFill>
            <a:schemeClr val="lt1"/>
          </a:solidFill>
          <a:ln w="381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rtl="0">
              <a:spcBef>
                <a:spcPts val="0"/>
              </a:spcBef>
              <a:spcAft>
                <a:spcPts val="0"/>
              </a:spcAft>
              <a:buFont typeface="+mj-lt"/>
              <a:buAutoNum type="arabicPeriod"/>
            </a:pPr>
            <a:r>
              <a:rPr lang="en-US" sz="3000" b="0" i="0" u="none" strike="noStrike" cap="none" dirty="0">
                <a:solidFill>
                  <a:schemeClr val="tx1"/>
                </a:solidFill>
                <a:latin typeface="Corbel"/>
                <a:ea typeface="Corbel"/>
                <a:cs typeface="Corbel"/>
                <a:sym typeface="Corbel"/>
              </a:rPr>
              <a:t>                  Overview</a:t>
            </a:r>
          </a:p>
          <a:p>
            <a:pPr marL="342900" marR="0" lvl="0" indent="-342900" rtl="0">
              <a:spcBef>
                <a:spcPts val="0"/>
              </a:spcBef>
              <a:spcAft>
                <a:spcPts val="0"/>
              </a:spcAft>
              <a:buFont typeface="+mj-lt"/>
              <a:buAutoNum type="arabicPeriod"/>
            </a:pPr>
            <a:r>
              <a:rPr lang="en-US" sz="3000" dirty="0">
                <a:solidFill>
                  <a:schemeClr val="tx1"/>
                </a:solidFill>
                <a:latin typeface="Corbel"/>
                <a:ea typeface="Corbel"/>
                <a:cs typeface="Corbel"/>
                <a:sym typeface="Corbel"/>
              </a:rPr>
              <a:t>                </a:t>
            </a:r>
            <a:r>
              <a:rPr lang="en-US" sz="3000" dirty="0">
                <a:solidFill>
                  <a:srgbClr val="FF0000"/>
                </a:solidFill>
                <a:latin typeface="Corbel"/>
                <a:ea typeface="Corbel"/>
                <a:cs typeface="Corbel"/>
                <a:sym typeface="Corbel"/>
              </a:rPr>
              <a:t>Objectives</a:t>
            </a:r>
          </a:p>
          <a:p>
            <a:pPr marL="342900" marR="0" lvl="0" indent="-342900" rtl="0">
              <a:spcBef>
                <a:spcPts val="0"/>
              </a:spcBef>
              <a:spcAft>
                <a:spcPts val="0"/>
              </a:spcAft>
              <a:buFont typeface="+mj-lt"/>
              <a:buAutoNum type="arabicPeriod"/>
            </a:pPr>
            <a:r>
              <a:rPr lang="en-US" sz="3000" b="0" i="0" u="none" strike="noStrike" cap="none" dirty="0">
                <a:solidFill>
                  <a:srgbClr val="FF0000"/>
                </a:solidFill>
                <a:latin typeface="Corbel"/>
                <a:ea typeface="Corbel"/>
                <a:cs typeface="Corbel"/>
                <a:sym typeface="Corbel"/>
              </a:rPr>
              <a:t>                  Datasets</a:t>
            </a:r>
          </a:p>
          <a:p>
            <a:pPr marL="342900" marR="0" lvl="0" indent="-342900" rtl="0">
              <a:spcBef>
                <a:spcPts val="0"/>
              </a:spcBef>
              <a:spcAft>
                <a:spcPts val="0"/>
              </a:spcAft>
              <a:buFont typeface="+mj-lt"/>
              <a:buAutoNum type="arabicPeriod"/>
            </a:pPr>
            <a:r>
              <a:rPr lang="en-US" sz="3000" b="0" i="0" u="none" strike="noStrike" cap="none" dirty="0">
                <a:solidFill>
                  <a:schemeClr val="tx1"/>
                </a:solidFill>
                <a:latin typeface="Corbel"/>
                <a:ea typeface="Corbel"/>
                <a:cs typeface="Corbel"/>
                <a:sym typeface="Corbel"/>
              </a:rPr>
              <a:t>              </a:t>
            </a:r>
            <a:r>
              <a:rPr lang="en-US" sz="3000" b="0" i="0" u="none" strike="noStrike" cap="none" dirty="0">
                <a:solidFill>
                  <a:srgbClr val="FF0000"/>
                </a:solidFill>
                <a:latin typeface="Corbel"/>
                <a:ea typeface="Corbel"/>
                <a:cs typeface="Corbel"/>
                <a:sym typeface="Corbel"/>
              </a:rPr>
              <a:t>Methodology</a:t>
            </a:r>
          </a:p>
          <a:p>
            <a:pPr marL="342900" marR="0" lvl="0" indent="-342900" rtl="0">
              <a:spcBef>
                <a:spcPts val="0"/>
              </a:spcBef>
              <a:spcAft>
                <a:spcPts val="0"/>
              </a:spcAft>
              <a:buFont typeface="+mj-lt"/>
              <a:buAutoNum type="arabicPeriod"/>
            </a:pPr>
            <a:r>
              <a:rPr lang="en-US" sz="3000" dirty="0">
                <a:solidFill>
                  <a:schemeClr val="tx1"/>
                </a:solidFill>
                <a:latin typeface="Corbel"/>
                <a:ea typeface="Corbel"/>
                <a:cs typeface="Corbel"/>
                <a:sym typeface="Corbel"/>
              </a:rPr>
              <a:t>       </a:t>
            </a:r>
            <a:r>
              <a:rPr lang="en-US" sz="3000" dirty="0">
                <a:solidFill>
                  <a:srgbClr val="FF0000"/>
                </a:solidFill>
                <a:latin typeface="Corbel"/>
                <a:ea typeface="Corbel"/>
                <a:cs typeface="Corbel"/>
                <a:sym typeface="Corbel"/>
              </a:rPr>
              <a:t>Experimental Result</a:t>
            </a:r>
          </a:p>
          <a:p>
            <a:pPr marL="342900" marR="0" lvl="0" indent="-342900" rtl="0">
              <a:spcBef>
                <a:spcPts val="0"/>
              </a:spcBef>
              <a:spcAft>
                <a:spcPts val="0"/>
              </a:spcAft>
              <a:buFont typeface="+mj-lt"/>
              <a:buAutoNum type="arabicPeriod"/>
            </a:pPr>
            <a:r>
              <a:rPr lang="en-US" sz="3000" dirty="0">
                <a:solidFill>
                  <a:schemeClr val="tx1"/>
                </a:solidFill>
                <a:latin typeface="Corbel"/>
                <a:ea typeface="Corbel"/>
                <a:cs typeface="Corbel"/>
                <a:sym typeface="Corbel"/>
              </a:rPr>
              <a:t>                </a:t>
            </a:r>
            <a:r>
              <a:rPr lang="en-US" sz="3000" dirty="0">
                <a:solidFill>
                  <a:srgbClr val="FF0000"/>
                </a:solidFill>
                <a:latin typeface="Corbel"/>
                <a:ea typeface="Corbel"/>
                <a:cs typeface="Corbel"/>
                <a:sym typeface="Corbel"/>
              </a:rPr>
              <a:t>Conclusion</a:t>
            </a:r>
          </a:p>
        </p:txBody>
      </p:sp>
      <p:sp>
        <p:nvSpPr>
          <p:cNvPr id="4" name="Rectangle: Rounded Corners 3">
            <a:extLst>
              <a:ext uri="{FF2B5EF4-FFF2-40B4-BE49-F238E27FC236}">
                <a16:creationId xmlns:a16="http://schemas.microsoft.com/office/drawing/2014/main" id="{EFF1B70A-B83D-47EC-A76D-B0E4BC5EB810}"/>
              </a:ext>
            </a:extLst>
          </p:cNvPr>
          <p:cNvSpPr/>
          <p:nvPr/>
        </p:nvSpPr>
        <p:spPr>
          <a:xfrm>
            <a:off x="756286" y="746760"/>
            <a:ext cx="4608194" cy="335256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HK"/>
          </a:p>
        </p:txBody>
      </p:sp>
    </p:spTree>
    <p:extLst>
      <p:ext uri="{BB962C8B-B14F-4D97-AF65-F5344CB8AC3E}">
        <p14:creationId xmlns:p14="http://schemas.microsoft.com/office/powerpoint/2010/main" val="3427136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endParaRPr sz="1800" b="0" i="0" u="none" strike="noStrike" cap="none" dirty="0">
              <a:solidFill>
                <a:schemeClr val="dk1"/>
              </a:solidFill>
              <a:latin typeface="Corbel"/>
              <a:ea typeface="Corbel"/>
              <a:cs typeface="Corbel"/>
              <a:sym typeface="Corbel"/>
            </a:endParaRPr>
          </a:p>
        </p:txBody>
      </p:sp>
      <p:sp>
        <p:nvSpPr>
          <p:cNvPr id="150" name="Google Shape;150;p1"/>
          <p:cNvSpPr/>
          <p:nvPr/>
        </p:nvSpPr>
        <p:spPr>
          <a:xfrm>
            <a:off x="0" y="2966695"/>
            <a:ext cx="1371718" cy="2176805"/>
          </a:xfrm>
          <a:custGeom>
            <a:avLst/>
            <a:gdLst/>
            <a:ahLst/>
            <a:cxnLst/>
            <a:rect l="l" t="t" r="r" b="b"/>
            <a:pathLst>
              <a:path w="1828958" h="2902407" extrusionOk="0">
                <a:moveTo>
                  <a:pt x="0" y="0"/>
                </a:moveTo>
                <a:lnTo>
                  <a:pt x="1828958" y="2902407"/>
                </a:lnTo>
                <a:lnTo>
                  <a:pt x="1709896" y="2902407"/>
                </a:lnTo>
                <a:lnTo>
                  <a:pt x="0" y="63474"/>
                </a:lnTo>
                <a:close/>
              </a:path>
            </a:pathLst>
          </a:custGeom>
          <a:solidFill>
            <a:srgbClr val="262626"/>
          </a:solidFill>
          <a:ln>
            <a:noFill/>
          </a:ln>
        </p:spPr>
      </p:sp>
      <p:sp>
        <p:nvSpPr>
          <p:cNvPr id="151" name="Google Shape;151;p1"/>
          <p:cNvSpPr/>
          <p:nvPr/>
        </p:nvSpPr>
        <p:spPr>
          <a:xfrm>
            <a:off x="0" y="2415073"/>
            <a:ext cx="2182534" cy="2728427"/>
          </a:xfrm>
          <a:custGeom>
            <a:avLst/>
            <a:gdLst/>
            <a:ahLst/>
            <a:cxnLst/>
            <a:rect l="l" t="t" r="r" b="b"/>
            <a:pathLst>
              <a:path w="2910045" h="3637903" extrusionOk="0">
                <a:moveTo>
                  <a:pt x="0" y="0"/>
                </a:moveTo>
                <a:lnTo>
                  <a:pt x="2910045" y="3637903"/>
                </a:lnTo>
                <a:lnTo>
                  <a:pt x="2786220" y="3637903"/>
                </a:lnTo>
                <a:lnTo>
                  <a:pt x="0" y="20366"/>
                </a:lnTo>
                <a:close/>
              </a:path>
            </a:pathLst>
          </a:custGeom>
          <a:solidFill>
            <a:srgbClr val="0B5982"/>
          </a:solidFill>
          <a:ln>
            <a:noFill/>
          </a:ln>
        </p:spPr>
      </p:sp>
      <p:sp>
        <p:nvSpPr>
          <p:cNvPr id="152" name="Google Shape;152;p1"/>
          <p:cNvSpPr/>
          <p:nvPr/>
        </p:nvSpPr>
        <p:spPr>
          <a:xfrm>
            <a:off x="0" y="2134131"/>
            <a:ext cx="3112413" cy="3009369"/>
          </a:xfrm>
          <a:custGeom>
            <a:avLst/>
            <a:gdLst/>
            <a:ahLst/>
            <a:cxnLst/>
            <a:rect l="l" t="t" r="r" b="b"/>
            <a:pathLst>
              <a:path w="4149883" h="4012491" extrusionOk="0">
                <a:moveTo>
                  <a:pt x="0" y="0"/>
                </a:moveTo>
                <a:lnTo>
                  <a:pt x="4149883" y="4012491"/>
                </a:lnTo>
                <a:lnTo>
                  <a:pt x="2910046" y="4012491"/>
                </a:lnTo>
                <a:lnTo>
                  <a:pt x="0" y="374587"/>
                </a:lnTo>
                <a:close/>
              </a:path>
            </a:pathLst>
          </a:custGeom>
          <a:solidFill>
            <a:srgbClr val="1186C3"/>
          </a:solidFill>
          <a:ln>
            <a:noFill/>
          </a:ln>
        </p:spPr>
      </p:sp>
      <p:sp>
        <p:nvSpPr>
          <p:cNvPr id="153" name="Google Shape;153;p1"/>
          <p:cNvSpPr/>
          <p:nvPr/>
        </p:nvSpPr>
        <p:spPr>
          <a:xfrm>
            <a:off x="0" y="2499307"/>
            <a:ext cx="2039659" cy="2644193"/>
          </a:xfrm>
          <a:custGeom>
            <a:avLst/>
            <a:gdLst/>
            <a:ahLst/>
            <a:cxnLst/>
            <a:rect l="l" t="t" r="r" b="b"/>
            <a:pathLst>
              <a:path w="2719546" h="3525590" extrusionOk="0">
                <a:moveTo>
                  <a:pt x="0" y="0"/>
                </a:moveTo>
                <a:lnTo>
                  <a:pt x="2719546" y="3525590"/>
                </a:lnTo>
                <a:lnTo>
                  <a:pt x="1828959" y="3525590"/>
                </a:lnTo>
                <a:lnTo>
                  <a:pt x="0" y="623183"/>
                </a:lnTo>
                <a:close/>
              </a:path>
            </a:pathLst>
          </a:custGeom>
          <a:solidFill>
            <a:srgbClr val="404040"/>
          </a:solidFill>
          <a:ln>
            <a:noFill/>
          </a:ln>
        </p:spPr>
      </p:sp>
      <p:sp>
        <p:nvSpPr>
          <p:cNvPr id="11" name="Google Shape;154;p1">
            <a:extLst>
              <a:ext uri="{FF2B5EF4-FFF2-40B4-BE49-F238E27FC236}">
                <a16:creationId xmlns:a16="http://schemas.microsoft.com/office/drawing/2014/main" id="{52B59CC7-2115-4F50-8C85-B7650834421B}"/>
              </a:ext>
            </a:extLst>
          </p:cNvPr>
          <p:cNvSpPr txBox="1">
            <a:spLocks noGrp="1"/>
          </p:cNvSpPr>
          <p:nvPr>
            <p:ph type="ctrTitle"/>
          </p:nvPr>
        </p:nvSpPr>
        <p:spPr>
          <a:xfrm>
            <a:off x="1165562" y="1340924"/>
            <a:ext cx="7329488" cy="2714173"/>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90000"/>
              </a:lnSpc>
              <a:spcBef>
                <a:spcPts val="0"/>
              </a:spcBef>
              <a:spcAft>
                <a:spcPts val="0"/>
              </a:spcAft>
              <a:buClr>
                <a:schemeClr val="dk1"/>
              </a:buClr>
              <a:buSzPts val="4600"/>
              <a:buFont typeface="Corbel"/>
              <a:buNone/>
            </a:pPr>
            <a:r>
              <a:rPr lang="en-US" sz="6700" b="0" i="0" dirty="0">
                <a:solidFill>
                  <a:schemeClr val="tx1"/>
                </a:solidFill>
                <a:effectLst/>
                <a:latin typeface="Corbel" panose="020B0503020204020204" pitchFamily="34" charset="0"/>
              </a:rPr>
              <a:t>2</a:t>
            </a:r>
            <a:br>
              <a:rPr lang="en-US" sz="4100" b="0" i="0" dirty="0">
                <a:solidFill>
                  <a:schemeClr val="tx1"/>
                </a:solidFill>
                <a:effectLst/>
                <a:latin typeface="Corbel" panose="020B0503020204020204" pitchFamily="34" charset="0"/>
              </a:rPr>
            </a:br>
            <a:br>
              <a:rPr lang="en-US" sz="4100" b="0" i="0" dirty="0">
                <a:solidFill>
                  <a:schemeClr val="tx1"/>
                </a:solidFill>
                <a:effectLst/>
                <a:latin typeface="Corbel" panose="020B0503020204020204" pitchFamily="34" charset="0"/>
              </a:rPr>
            </a:br>
            <a:r>
              <a:rPr lang="en-US" sz="6700" b="0" i="0" dirty="0">
                <a:solidFill>
                  <a:schemeClr val="tx1"/>
                </a:solidFill>
                <a:effectLst/>
                <a:latin typeface="Corbel" panose="020B0503020204020204" pitchFamily="34" charset="0"/>
              </a:rPr>
              <a:t>Objective</a:t>
            </a:r>
            <a:br>
              <a:rPr lang="en-US" sz="900" dirty="0"/>
            </a:br>
            <a:br>
              <a:rPr lang="en-US" sz="2000" dirty="0"/>
            </a:br>
            <a:endParaRPr lang="en-US" dirty="0"/>
          </a:p>
        </p:txBody>
      </p:sp>
    </p:spTree>
    <p:extLst>
      <p:ext uri="{BB962C8B-B14F-4D97-AF65-F5344CB8AC3E}">
        <p14:creationId xmlns:p14="http://schemas.microsoft.com/office/powerpoint/2010/main" val="3444087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240C0-12A5-47BD-8F51-98C40B2F3CD7}"/>
              </a:ext>
            </a:extLst>
          </p:cNvPr>
          <p:cNvSpPr>
            <a:spLocks noGrp="1"/>
          </p:cNvSpPr>
          <p:nvPr>
            <p:ph type="title"/>
          </p:nvPr>
        </p:nvSpPr>
        <p:spPr>
          <a:xfrm>
            <a:off x="833387" y="123853"/>
            <a:ext cx="7477225" cy="572700"/>
          </a:xfrm>
        </p:spPr>
        <p:txBody>
          <a:bodyPr/>
          <a:lstStyle/>
          <a:p>
            <a:r>
              <a:rPr lang="en-US" dirty="0"/>
              <a:t>2. Objective</a:t>
            </a:r>
            <a:endParaRPr lang="vi-VN" dirty="0"/>
          </a:p>
        </p:txBody>
      </p:sp>
      <p:sp>
        <p:nvSpPr>
          <p:cNvPr id="3" name="Text Placeholder 2">
            <a:extLst>
              <a:ext uri="{FF2B5EF4-FFF2-40B4-BE49-F238E27FC236}">
                <a16:creationId xmlns:a16="http://schemas.microsoft.com/office/drawing/2014/main" id="{201F06BB-F632-49CA-A31F-7A3690C61B48}"/>
              </a:ext>
            </a:extLst>
          </p:cNvPr>
          <p:cNvSpPr>
            <a:spLocks noGrp="1"/>
          </p:cNvSpPr>
          <p:nvPr>
            <p:ph type="body" idx="1"/>
          </p:nvPr>
        </p:nvSpPr>
        <p:spPr>
          <a:xfrm>
            <a:off x="1266173" y="923995"/>
            <a:ext cx="7477226" cy="1006405"/>
          </a:xfrm>
        </p:spPr>
        <p:txBody>
          <a:bodyPr/>
          <a:lstStyle/>
          <a:p>
            <a:pPr marL="114300" indent="0">
              <a:buNone/>
            </a:pPr>
            <a:r>
              <a:rPr lang="en-US" sz="1800" dirty="0">
                <a:latin typeface="Corbel" panose="020B0503020204020204" pitchFamily="34" charset="0"/>
                <a:ea typeface="Calibri" panose="020F0502020204030204" pitchFamily="34" charset="0"/>
                <a:cs typeface="Times New Roman" panose="02020603050405020304" pitchFamily="18" charset="0"/>
              </a:rPr>
              <a:t>Use one classifier to determine if wearing </a:t>
            </a:r>
            <a:r>
              <a:rPr lang="en-US" sz="1800" strike="sngStrike" dirty="0">
                <a:solidFill>
                  <a:srgbClr val="FF0000"/>
                </a:solidFill>
                <a:latin typeface="Corbel" panose="020B0503020204020204" pitchFamily="34" charset="0"/>
                <a:ea typeface="Calibri" panose="020F0502020204030204" pitchFamily="34" charset="0"/>
                <a:cs typeface="Times New Roman" panose="02020603050405020304" pitchFamily="18" charset="0"/>
              </a:rPr>
              <a:t>all</a:t>
            </a:r>
            <a:r>
              <a:rPr lang="en-US" dirty="0">
                <a:latin typeface="Corbel" panose="020B0503020204020204" pitchFamily="34" charset="0"/>
                <a:ea typeface="Calibri" panose="020F0502020204030204" pitchFamily="34" charset="0"/>
                <a:cs typeface="Times New Roman" panose="02020603050405020304" pitchFamily="18" charset="0"/>
              </a:rPr>
              <a:t>  </a:t>
            </a:r>
            <a:r>
              <a:rPr lang="en-US" dirty="0">
                <a:solidFill>
                  <a:srgbClr val="00B050"/>
                </a:solidFill>
                <a:latin typeface="Corbel" panose="020B0503020204020204" pitchFamily="34" charset="0"/>
                <a:ea typeface="Calibri" panose="020F0502020204030204" pitchFamily="34" charset="0"/>
                <a:cs typeface="Times New Roman" panose="02020603050405020304" pitchFamily="18" charset="0"/>
              </a:rPr>
              <a:t>each</a:t>
            </a:r>
            <a:r>
              <a:rPr lang="en-US" dirty="0">
                <a:solidFill>
                  <a:schemeClr val="accent2">
                    <a:lumMod val="50000"/>
                  </a:schemeClr>
                </a:solidFill>
                <a:latin typeface="Corbel" panose="020B0503020204020204" pitchFamily="34" charset="0"/>
                <a:ea typeface="Calibri" panose="020F0502020204030204" pitchFamily="34" charset="0"/>
                <a:cs typeface="Times New Roman" panose="02020603050405020304" pitchFamily="18" charset="0"/>
              </a:rPr>
              <a:t> </a:t>
            </a:r>
            <a:r>
              <a:rPr lang="en-US" dirty="0">
                <a:solidFill>
                  <a:schemeClr val="tx1"/>
                </a:solidFill>
                <a:latin typeface="Corbel" panose="020B0503020204020204" pitchFamily="34" charset="0"/>
                <a:ea typeface="Calibri" panose="020F0502020204030204" pitchFamily="34" charset="0"/>
                <a:cs typeface="Times New Roman" panose="02020603050405020304" pitchFamily="18" charset="0"/>
              </a:rPr>
              <a:t>safety equipment</a:t>
            </a:r>
          </a:p>
          <a:p>
            <a:pPr marL="114300" indent="0">
              <a:buNone/>
            </a:pPr>
            <a:r>
              <a:rPr lang="en-US" sz="1800" dirty="0">
                <a:solidFill>
                  <a:schemeClr val="accent2">
                    <a:lumMod val="50000"/>
                  </a:schemeClr>
                </a:solidFill>
                <a:latin typeface="Corbel" panose="020B0503020204020204" pitchFamily="34" charset="0"/>
                <a:ea typeface="Calibri" panose="020F0502020204030204" pitchFamily="34" charset="0"/>
                <a:cs typeface="Times New Roman" panose="02020603050405020304" pitchFamily="18" charset="0"/>
              </a:rPr>
              <a:t>	</a:t>
            </a:r>
            <a:r>
              <a:rPr lang="en-US" sz="1800" dirty="0">
                <a:solidFill>
                  <a:schemeClr val="tx1"/>
                </a:solidFill>
                <a:latin typeface="Corbel" panose="020B0503020204020204" pitchFamily="34" charset="0"/>
                <a:ea typeface="Calibri" panose="020F0502020204030204" pitchFamily="34" charset="0"/>
                <a:cs typeface="Times New Roman" panose="02020603050405020304" pitchFamily="18" charset="0"/>
              </a:rPr>
              <a:t>-&gt; one </a:t>
            </a:r>
            <a:r>
              <a:rPr lang="en-US" dirty="0">
                <a:solidFill>
                  <a:schemeClr val="tx1"/>
                </a:solidFill>
                <a:latin typeface="Corbel" panose="020B0503020204020204" pitchFamily="34" charset="0"/>
                <a:ea typeface="Calibri" panose="020F0502020204030204" pitchFamily="34" charset="0"/>
                <a:cs typeface="Times New Roman" panose="02020603050405020304" pitchFamily="18" charset="0"/>
              </a:rPr>
              <a:t>for helmet, one for jacket</a:t>
            </a:r>
            <a:endParaRPr lang="en-US" sz="1800" dirty="0">
              <a:solidFill>
                <a:schemeClr val="tx1"/>
              </a:solidFill>
              <a:latin typeface="Corbel" panose="020B0503020204020204" pitchFamily="34" charset="0"/>
              <a:ea typeface="Calibri" panose="020F0502020204030204" pitchFamily="34" charset="0"/>
              <a:cs typeface="Times New Roman" panose="02020603050405020304" pitchFamily="18" charset="0"/>
            </a:endParaRPr>
          </a:p>
          <a:p>
            <a:pPr marL="114300" indent="0">
              <a:buNone/>
            </a:pPr>
            <a:endParaRPr lang="en-US" dirty="0">
              <a:latin typeface="Corbel" panose="020B050302020402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F5C82BD-0E41-4993-B641-B425A1E77EC9}"/>
              </a:ext>
            </a:extLst>
          </p:cNvPr>
          <p:cNvPicPr>
            <a:picLocks noChangeAspect="1"/>
          </p:cNvPicPr>
          <p:nvPr/>
        </p:nvPicPr>
        <p:blipFill>
          <a:blip r:embed="rId3"/>
          <a:stretch>
            <a:fillRect/>
          </a:stretch>
        </p:blipFill>
        <p:spPr>
          <a:xfrm>
            <a:off x="2076862" y="2689769"/>
            <a:ext cx="441924" cy="983640"/>
          </a:xfrm>
          <a:prstGeom prst="rect">
            <a:avLst/>
          </a:prstGeom>
        </p:spPr>
      </p:pic>
      <p:sp>
        <p:nvSpPr>
          <p:cNvPr id="4" name="Arrow: Right 3">
            <a:extLst>
              <a:ext uri="{FF2B5EF4-FFF2-40B4-BE49-F238E27FC236}">
                <a16:creationId xmlns:a16="http://schemas.microsoft.com/office/drawing/2014/main" id="{37DB69F2-E3E8-4BBB-AECB-91F9F527759F}"/>
              </a:ext>
            </a:extLst>
          </p:cNvPr>
          <p:cNvSpPr/>
          <p:nvPr/>
        </p:nvSpPr>
        <p:spPr>
          <a:xfrm>
            <a:off x="3056372" y="2689769"/>
            <a:ext cx="2622953" cy="2338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Arrow: Right 8">
            <a:extLst>
              <a:ext uri="{FF2B5EF4-FFF2-40B4-BE49-F238E27FC236}">
                <a16:creationId xmlns:a16="http://schemas.microsoft.com/office/drawing/2014/main" id="{47140E7A-39D1-4EC7-BAB4-0EB832BD4050}"/>
              </a:ext>
            </a:extLst>
          </p:cNvPr>
          <p:cNvSpPr/>
          <p:nvPr/>
        </p:nvSpPr>
        <p:spPr>
          <a:xfrm>
            <a:off x="3056372" y="3322138"/>
            <a:ext cx="2622953" cy="233862"/>
          </a:xfrm>
          <a:prstGeom prst="right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TextBox 9">
            <a:extLst>
              <a:ext uri="{FF2B5EF4-FFF2-40B4-BE49-F238E27FC236}">
                <a16:creationId xmlns:a16="http://schemas.microsoft.com/office/drawing/2014/main" id="{E1F0958A-16AA-41FF-AD58-48CD2D33D239}"/>
              </a:ext>
            </a:extLst>
          </p:cNvPr>
          <p:cNvSpPr txBox="1"/>
          <p:nvPr/>
        </p:nvSpPr>
        <p:spPr>
          <a:xfrm>
            <a:off x="6152738" y="3254403"/>
            <a:ext cx="2113012" cy="369332"/>
          </a:xfrm>
          <a:prstGeom prst="rect">
            <a:avLst/>
          </a:prstGeom>
          <a:noFill/>
        </p:spPr>
        <p:txBody>
          <a:bodyPr wrap="square" rtlCol="0">
            <a:spAutoFit/>
          </a:bodyPr>
          <a:lstStyle/>
          <a:p>
            <a:r>
              <a:rPr lang="en-US" sz="1800" dirty="0"/>
              <a:t>Wear jacket or not</a:t>
            </a:r>
            <a:endParaRPr lang="vi-VN" sz="1800" dirty="0"/>
          </a:p>
        </p:txBody>
      </p:sp>
      <p:sp>
        <p:nvSpPr>
          <p:cNvPr id="11" name="TextBox 10">
            <a:extLst>
              <a:ext uri="{FF2B5EF4-FFF2-40B4-BE49-F238E27FC236}">
                <a16:creationId xmlns:a16="http://schemas.microsoft.com/office/drawing/2014/main" id="{DFA089F0-41C2-4569-9F85-DDAFA83D6FA9}"/>
              </a:ext>
            </a:extLst>
          </p:cNvPr>
          <p:cNvSpPr txBox="1"/>
          <p:nvPr/>
        </p:nvSpPr>
        <p:spPr>
          <a:xfrm>
            <a:off x="6152738" y="2622034"/>
            <a:ext cx="2305462" cy="369332"/>
          </a:xfrm>
          <a:prstGeom prst="rect">
            <a:avLst/>
          </a:prstGeom>
          <a:noFill/>
        </p:spPr>
        <p:txBody>
          <a:bodyPr wrap="square" rtlCol="0">
            <a:spAutoFit/>
          </a:bodyPr>
          <a:lstStyle/>
          <a:p>
            <a:r>
              <a:rPr lang="en-US" sz="1800" dirty="0"/>
              <a:t>Wear helmet or not</a:t>
            </a:r>
            <a:endParaRPr lang="vi-VN" sz="1800" dirty="0"/>
          </a:p>
        </p:txBody>
      </p:sp>
      <p:sp>
        <p:nvSpPr>
          <p:cNvPr id="12" name="TextBox 11">
            <a:extLst>
              <a:ext uri="{FF2B5EF4-FFF2-40B4-BE49-F238E27FC236}">
                <a16:creationId xmlns:a16="http://schemas.microsoft.com/office/drawing/2014/main" id="{E2A287BA-269E-40A3-959F-6559D7BFBC69}"/>
              </a:ext>
            </a:extLst>
          </p:cNvPr>
          <p:cNvSpPr txBox="1"/>
          <p:nvPr/>
        </p:nvSpPr>
        <p:spPr>
          <a:xfrm>
            <a:off x="3603828" y="2394805"/>
            <a:ext cx="1321196" cy="307777"/>
          </a:xfrm>
          <a:prstGeom prst="rect">
            <a:avLst/>
          </a:prstGeom>
          <a:noFill/>
        </p:spPr>
        <p:txBody>
          <a:bodyPr wrap="none" rtlCol="0">
            <a:spAutoFit/>
          </a:bodyPr>
          <a:lstStyle/>
          <a:p>
            <a:r>
              <a:rPr lang="en-US" dirty="0"/>
              <a:t>EfficientNetV2</a:t>
            </a:r>
            <a:endParaRPr lang="vi-VN" dirty="0"/>
          </a:p>
        </p:txBody>
      </p:sp>
      <p:sp>
        <p:nvSpPr>
          <p:cNvPr id="13" name="TextBox 12">
            <a:extLst>
              <a:ext uri="{FF2B5EF4-FFF2-40B4-BE49-F238E27FC236}">
                <a16:creationId xmlns:a16="http://schemas.microsoft.com/office/drawing/2014/main" id="{3BC75C6C-8BFD-4EE7-ADD1-F4CB260EA622}"/>
              </a:ext>
            </a:extLst>
          </p:cNvPr>
          <p:cNvSpPr txBox="1"/>
          <p:nvPr/>
        </p:nvSpPr>
        <p:spPr>
          <a:xfrm>
            <a:off x="3603828" y="3556000"/>
            <a:ext cx="1321196" cy="307777"/>
          </a:xfrm>
          <a:prstGeom prst="rect">
            <a:avLst/>
          </a:prstGeom>
          <a:noFill/>
        </p:spPr>
        <p:txBody>
          <a:bodyPr wrap="none" rtlCol="0">
            <a:spAutoFit/>
          </a:bodyPr>
          <a:lstStyle/>
          <a:p>
            <a:r>
              <a:rPr lang="en-US" dirty="0"/>
              <a:t>EfficientNetV2</a:t>
            </a:r>
            <a:endParaRPr lang="vi-VN" dirty="0"/>
          </a:p>
        </p:txBody>
      </p:sp>
    </p:spTree>
    <p:extLst>
      <p:ext uri="{BB962C8B-B14F-4D97-AF65-F5344CB8AC3E}">
        <p14:creationId xmlns:p14="http://schemas.microsoft.com/office/powerpoint/2010/main" val="3390577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240C0-12A5-47BD-8F51-98C40B2F3CD7}"/>
              </a:ext>
            </a:extLst>
          </p:cNvPr>
          <p:cNvSpPr>
            <a:spLocks noGrp="1"/>
          </p:cNvSpPr>
          <p:nvPr>
            <p:ph type="title"/>
          </p:nvPr>
        </p:nvSpPr>
        <p:spPr>
          <a:xfrm>
            <a:off x="833387" y="123853"/>
            <a:ext cx="7477225" cy="572700"/>
          </a:xfrm>
        </p:spPr>
        <p:txBody>
          <a:bodyPr/>
          <a:lstStyle/>
          <a:p>
            <a:r>
              <a:rPr lang="en-US" dirty="0"/>
              <a:t>2. Objective</a:t>
            </a:r>
            <a:endParaRPr lang="vi-VN" dirty="0"/>
          </a:p>
        </p:txBody>
      </p:sp>
      <p:sp>
        <p:nvSpPr>
          <p:cNvPr id="5" name="Text Placeholder 2">
            <a:extLst>
              <a:ext uri="{FF2B5EF4-FFF2-40B4-BE49-F238E27FC236}">
                <a16:creationId xmlns:a16="http://schemas.microsoft.com/office/drawing/2014/main" id="{5ED95690-30A4-483D-879A-64C722D52DC6}"/>
              </a:ext>
            </a:extLst>
          </p:cNvPr>
          <p:cNvSpPr txBox="1">
            <a:spLocks/>
          </p:cNvSpPr>
          <p:nvPr/>
        </p:nvSpPr>
        <p:spPr>
          <a:xfrm>
            <a:off x="1228073" y="733495"/>
            <a:ext cx="7477225" cy="41686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186C3"/>
              </a:buClr>
              <a:buSzPts val="1800"/>
              <a:buFont typeface="Arial"/>
              <a:buChar char="●"/>
              <a:defRPr sz="1800" b="0" i="0" u="none" strike="noStrike" cap="none">
                <a:solidFill>
                  <a:schemeClr val="dk1"/>
                </a:solidFill>
                <a:latin typeface="Corbel"/>
                <a:ea typeface="Corbel"/>
                <a:cs typeface="Corbel"/>
                <a:sym typeface="Corbel"/>
              </a:defRPr>
            </a:lvl1pPr>
            <a:lvl2pPr marL="914400" marR="0" lvl="1" indent="-317500" algn="l" rtl="0">
              <a:lnSpc>
                <a:spcPct val="100000"/>
              </a:lnSpc>
              <a:spcBef>
                <a:spcPts val="1600"/>
              </a:spcBef>
              <a:spcAft>
                <a:spcPts val="0"/>
              </a:spcAft>
              <a:buClr>
                <a:srgbClr val="1186C3"/>
              </a:buClr>
              <a:buSzPts val="1400"/>
              <a:buFont typeface="Arial"/>
              <a:buChar char="○"/>
              <a:defRPr sz="1500" b="0" i="0" u="none" strike="noStrike" cap="none">
                <a:solidFill>
                  <a:schemeClr val="dk1"/>
                </a:solidFill>
                <a:latin typeface="Corbel"/>
                <a:ea typeface="Corbel"/>
                <a:cs typeface="Corbel"/>
                <a:sym typeface="Corbel"/>
              </a:defRPr>
            </a:lvl2pPr>
            <a:lvl3pPr marL="1371600" marR="0" lvl="2" indent="-317500" algn="l" rtl="0">
              <a:lnSpc>
                <a:spcPct val="100000"/>
              </a:lnSpc>
              <a:spcBef>
                <a:spcPts val="1600"/>
              </a:spcBef>
              <a:spcAft>
                <a:spcPts val="0"/>
              </a:spcAft>
              <a:buClr>
                <a:srgbClr val="1186C3"/>
              </a:buClr>
              <a:buSzPts val="1400"/>
              <a:buFont typeface="Arial"/>
              <a:buChar char="■"/>
              <a:defRPr sz="1350" b="0" i="0" u="none" strike="noStrike" cap="none">
                <a:solidFill>
                  <a:schemeClr val="dk1"/>
                </a:solidFill>
                <a:latin typeface="Corbel"/>
                <a:ea typeface="Corbel"/>
                <a:cs typeface="Corbel"/>
                <a:sym typeface="Corbel"/>
              </a:defRPr>
            </a:lvl3pPr>
            <a:lvl4pPr marL="1828800" marR="0" lvl="3" indent="-317500" algn="l" rtl="0">
              <a:lnSpc>
                <a:spcPct val="100000"/>
              </a:lnSpc>
              <a:spcBef>
                <a:spcPts val="1600"/>
              </a:spcBef>
              <a:spcAft>
                <a:spcPts val="0"/>
              </a:spcAft>
              <a:buClr>
                <a:srgbClr val="1186C3"/>
              </a:buClr>
              <a:buSzPts val="1400"/>
              <a:buFont typeface="Arial"/>
              <a:buChar char="●"/>
              <a:defRPr sz="1200" b="0" i="0" u="none" strike="noStrike" cap="none">
                <a:solidFill>
                  <a:schemeClr val="dk1"/>
                </a:solidFill>
                <a:latin typeface="Corbel"/>
                <a:ea typeface="Corbel"/>
                <a:cs typeface="Corbel"/>
                <a:sym typeface="Corbel"/>
              </a:defRPr>
            </a:lvl4pPr>
            <a:lvl5pPr marL="2286000" marR="0" lvl="4"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5pPr>
            <a:lvl6pPr marL="2743200" marR="0" lvl="5"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6pPr>
            <a:lvl7pPr marL="3200400" marR="0" lvl="6"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7pPr>
            <a:lvl8pPr marL="3657600" marR="0" lvl="7" indent="-317500" algn="l" rtl="0">
              <a:lnSpc>
                <a:spcPct val="100000"/>
              </a:lnSpc>
              <a:spcBef>
                <a:spcPts val="1600"/>
              </a:spcBef>
              <a:spcAft>
                <a:spcPts val="0"/>
              </a:spcAft>
              <a:buClr>
                <a:srgbClr val="1186C3"/>
              </a:buClr>
              <a:buSzPts val="1400"/>
              <a:buFont typeface="Arial"/>
              <a:buChar char="○"/>
              <a:defRPr sz="1050" b="0" i="0" u="none" strike="noStrike" cap="none">
                <a:solidFill>
                  <a:schemeClr val="dk1"/>
                </a:solidFill>
                <a:latin typeface="Corbel"/>
                <a:ea typeface="Corbel"/>
                <a:cs typeface="Corbel"/>
                <a:sym typeface="Corbel"/>
              </a:defRPr>
            </a:lvl8pPr>
            <a:lvl9pPr marL="4114800" marR="0" lvl="8" indent="-317500" algn="l" rtl="0">
              <a:lnSpc>
                <a:spcPct val="100000"/>
              </a:lnSpc>
              <a:spcBef>
                <a:spcPts val="1600"/>
              </a:spcBef>
              <a:spcAft>
                <a:spcPts val="1600"/>
              </a:spcAft>
              <a:buClr>
                <a:srgbClr val="1186C3"/>
              </a:buClr>
              <a:buSzPts val="1400"/>
              <a:buFont typeface="Arial"/>
              <a:buChar char="■"/>
              <a:defRPr sz="1050" b="0" i="0" u="none" strike="noStrike" cap="none">
                <a:solidFill>
                  <a:schemeClr val="dk1"/>
                </a:solidFill>
                <a:latin typeface="Corbel"/>
                <a:ea typeface="Corbel"/>
                <a:cs typeface="Corbel"/>
                <a:sym typeface="Corbel"/>
              </a:defRPr>
            </a:lvl9pPr>
          </a:lstStyle>
          <a:p>
            <a:pPr marL="114300" indent="0">
              <a:buFont typeface="Arial"/>
              <a:buNone/>
            </a:pPr>
            <a:r>
              <a:rPr lang="en-US" sz="2400" b="1" dirty="0">
                <a:latin typeface="Corbel" panose="020B0503020204020204" pitchFamily="34" charset="0"/>
              </a:rPr>
              <a:t>Reasons:</a:t>
            </a:r>
          </a:p>
          <a:p>
            <a:pPr marL="360000">
              <a:lnSpc>
                <a:spcPct val="110000"/>
              </a:lnSpc>
              <a:spcBef>
                <a:spcPts val="600"/>
              </a:spcBef>
            </a:pPr>
            <a:r>
              <a:rPr lang="en-US" dirty="0">
                <a:latin typeface="Corbel" panose="020B0503020204020204" pitchFamily="34" charset="0"/>
                <a:ea typeface="Calibri" panose="020F0502020204030204" pitchFamily="34" charset="0"/>
                <a:cs typeface="Times New Roman" panose="02020603050405020304" pitchFamily="18" charset="0"/>
              </a:rPr>
              <a:t>Practical application:</a:t>
            </a:r>
          </a:p>
          <a:p>
            <a:pPr marL="817200" lvl="1">
              <a:lnSpc>
                <a:spcPct val="110000"/>
              </a:lnSpc>
              <a:spcBef>
                <a:spcPts val="600"/>
              </a:spcBef>
            </a:pPr>
            <a:r>
              <a:rPr lang="en-HK" sz="1800" dirty="0">
                <a:latin typeface="Corbel" panose="020B0503020204020204" pitchFamily="34" charset="0"/>
                <a:ea typeface="Calibri" panose="020F0502020204030204" pitchFamily="34" charset="0"/>
                <a:cs typeface="Times New Roman" panose="02020603050405020304" pitchFamily="18" charset="0"/>
              </a:rPr>
              <a:t>more specific alert on the missing item</a:t>
            </a:r>
          </a:p>
          <a:p>
            <a:pPr marL="817200" lvl="1">
              <a:lnSpc>
                <a:spcPct val="110000"/>
              </a:lnSpc>
              <a:spcBef>
                <a:spcPts val="600"/>
              </a:spcBef>
            </a:pPr>
            <a:endParaRPr lang="en-US" sz="1800" dirty="0">
              <a:latin typeface="Corbel" panose="020B0503020204020204" pitchFamily="34" charset="0"/>
              <a:cs typeface="Times New Roman" panose="02020603050405020304" pitchFamily="18" charset="0"/>
            </a:endParaRPr>
          </a:p>
          <a:p>
            <a:pPr marL="360000">
              <a:lnSpc>
                <a:spcPct val="110000"/>
              </a:lnSpc>
              <a:spcBef>
                <a:spcPts val="600"/>
              </a:spcBef>
            </a:pPr>
            <a:r>
              <a:rPr lang="en-US" sz="1900" dirty="0">
                <a:latin typeface="Corbel" panose="020B0503020204020204" pitchFamily="34" charset="0"/>
                <a:cs typeface="Times New Roman" panose="02020603050405020304" pitchFamily="18" charset="0"/>
              </a:rPr>
              <a:t>Data utilization: </a:t>
            </a:r>
            <a:r>
              <a:rPr lang="en-US" sz="2000" dirty="0">
                <a:latin typeface="Corbel" panose="020B0503020204020204" pitchFamily="34" charset="0"/>
                <a:ea typeface="Calibri" panose="020F0502020204030204" pitchFamily="34" charset="0"/>
                <a:cs typeface="Times New Roman" panose="02020603050405020304" pitchFamily="18" charset="0"/>
              </a:rPr>
              <a:t>For </a:t>
            </a:r>
            <a:r>
              <a:rPr lang="en-US" sz="2000" b="1" dirty="0">
                <a:latin typeface="Corbel" panose="020B0503020204020204" pitchFamily="34" charset="0"/>
                <a:ea typeface="Calibri" panose="020F0502020204030204" pitchFamily="34" charset="0"/>
                <a:cs typeface="Times New Roman" panose="02020603050405020304" pitchFamily="18" charset="0"/>
              </a:rPr>
              <a:t>each</a:t>
            </a:r>
            <a:r>
              <a:rPr lang="en-US" sz="2000" dirty="0">
                <a:latin typeface="Corbel" panose="020B0503020204020204" pitchFamily="34" charset="0"/>
                <a:ea typeface="Calibri" panose="020F0502020204030204" pitchFamily="34" charset="0"/>
                <a:cs typeface="Times New Roman" panose="02020603050405020304" pitchFamily="18" charset="0"/>
              </a:rPr>
              <a:t> equipment,</a:t>
            </a:r>
            <a:endParaRPr lang="en-US" sz="1900" dirty="0">
              <a:latin typeface="Corbel" panose="020B0503020204020204" pitchFamily="34" charset="0"/>
              <a:cs typeface="Times New Roman" panose="02020603050405020304" pitchFamily="18" charset="0"/>
            </a:endParaRPr>
          </a:p>
          <a:p>
            <a:pPr marL="817200" lvl="1">
              <a:lnSpc>
                <a:spcPct val="110000"/>
              </a:lnSpc>
              <a:spcBef>
                <a:spcPts val="600"/>
              </a:spcBef>
            </a:pPr>
            <a:r>
              <a:rPr lang="en-US" sz="1800" dirty="0">
                <a:latin typeface="Corbel" panose="020B0503020204020204" pitchFamily="34" charset="0"/>
                <a:cs typeface="Times New Roman" panose="02020603050405020304" pitchFamily="18" charset="0"/>
              </a:rPr>
              <a:t>Find good sources</a:t>
            </a:r>
          </a:p>
          <a:p>
            <a:pPr marL="817200" lvl="1">
              <a:lnSpc>
                <a:spcPct val="110000"/>
              </a:lnSpc>
              <a:spcBef>
                <a:spcPts val="600"/>
              </a:spcBef>
            </a:pPr>
            <a:r>
              <a:rPr lang="en-US" sz="1800" dirty="0">
                <a:latin typeface="Corbel" panose="020B0503020204020204" pitchFamily="34" charset="0"/>
                <a:cs typeface="Times New Roman" panose="02020603050405020304" pitchFamily="18" charset="0"/>
              </a:rPr>
              <a:t>Guarantee data balance</a:t>
            </a:r>
            <a:endParaRPr lang="en-US" sz="1900" dirty="0">
              <a:latin typeface="Corbel" panose="020B0503020204020204" pitchFamily="34" charset="0"/>
              <a:cs typeface="Times New Roman" panose="02020603050405020304" pitchFamily="18" charset="0"/>
            </a:endParaRPr>
          </a:p>
          <a:p>
            <a:pPr marL="817200" lvl="1">
              <a:lnSpc>
                <a:spcPct val="110000"/>
              </a:lnSpc>
              <a:spcBef>
                <a:spcPts val="600"/>
              </a:spcBef>
            </a:pPr>
            <a:endParaRPr lang="en-US" sz="1600" dirty="0"/>
          </a:p>
          <a:p>
            <a:pPr marL="17100" indent="0">
              <a:lnSpc>
                <a:spcPct val="110000"/>
              </a:lnSpc>
              <a:spcBef>
                <a:spcPts val="600"/>
              </a:spcBef>
              <a:buFont typeface="Arial"/>
              <a:buNone/>
            </a:pPr>
            <a:endParaRPr lang="en-US" sz="2100" dirty="0"/>
          </a:p>
        </p:txBody>
      </p:sp>
    </p:spTree>
    <p:extLst>
      <p:ext uri="{BB962C8B-B14F-4D97-AF65-F5344CB8AC3E}">
        <p14:creationId xmlns:p14="http://schemas.microsoft.com/office/powerpoint/2010/main" val="20841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endParaRPr sz="1800" b="0" i="0" u="none" strike="noStrike" cap="none" dirty="0">
              <a:solidFill>
                <a:schemeClr val="dk1"/>
              </a:solidFill>
              <a:latin typeface="Corbel"/>
              <a:ea typeface="Corbel"/>
              <a:cs typeface="Corbel"/>
              <a:sym typeface="Corbel"/>
            </a:endParaRPr>
          </a:p>
        </p:txBody>
      </p:sp>
      <p:sp>
        <p:nvSpPr>
          <p:cNvPr id="150" name="Google Shape;150;p1"/>
          <p:cNvSpPr/>
          <p:nvPr/>
        </p:nvSpPr>
        <p:spPr>
          <a:xfrm>
            <a:off x="0" y="2966695"/>
            <a:ext cx="1371718" cy="2176805"/>
          </a:xfrm>
          <a:custGeom>
            <a:avLst/>
            <a:gdLst/>
            <a:ahLst/>
            <a:cxnLst/>
            <a:rect l="l" t="t" r="r" b="b"/>
            <a:pathLst>
              <a:path w="1828958" h="2902407" extrusionOk="0">
                <a:moveTo>
                  <a:pt x="0" y="0"/>
                </a:moveTo>
                <a:lnTo>
                  <a:pt x="1828958" y="2902407"/>
                </a:lnTo>
                <a:lnTo>
                  <a:pt x="1709896" y="2902407"/>
                </a:lnTo>
                <a:lnTo>
                  <a:pt x="0" y="63474"/>
                </a:lnTo>
                <a:close/>
              </a:path>
            </a:pathLst>
          </a:custGeom>
          <a:solidFill>
            <a:srgbClr val="262626"/>
          </a:solidFill>
          <a:ln>
            <a:noFill/>
          </a:ln>
        </p:spPr>
      </p:sp>
      <p:sp>
        <p:nvSpPr>
          <p:cNvPr id="151" name="Google Shape;151;p1"/>
          <p:cNvSpPr/>
          <p:nvPr/>
        </p:nvSpPr>
        <p:spPr>
          <a:xfrm>
            <a:off x="0" y="2415073"/>
            <a:ext cx="2182534" cy="2728427"/>
          </a:xfrm>
          <a:custGeom>
            <a:avLst/>
            <a:gdLst/>
            <a:ahLst/>
            <a:cxnLst/>
            <a:rect l="l" t="t" r="r" b="b"/>
            <a:pathLst>
              <a:path w="2910045" h="3637903" extrusionOk="0">
                <a:moveTo>
                  <a:pt x="0" y="0"/>
                </a:moveTo>
                <a:lnTo>
                  <a:pt x="2910045" y="3637903"/>
                </a:lnTo>
                <a:lnTo>
                  <a:pt x="2786220" y="3637903"/>
                </a:lnTo>
                <a:lnTo>
                  <a:pt x="0" y="20366"/>
                </a:lnTo>
                <a:close/>
              </a:path>
            </a:pathLst>
          </a:custGeom>
          <a:solidFill>
            <a:srgbClr val="0B5982"/>
          </a:solidFill>
          <a:ln>
            <a:noFill/>
          </a:ln>
        </p:spPr>
      </p:sp>
      <p:sp>
        <p:nvSpPr>
          <p:cNvPr id="152" name="Google Shape;152;p1"/>
          <p:cNvSpPr/>
          <p:nvPr/>
        </p:nvSpPr>
        <p:spPr>
          <a:xfrm>
            <a:off x="0" y="2134131"/>
            <a:ext cx="3112413" cy="3009369"/>
          </a:xfrm>
          <a:custGeom>
            <a:avLst/>
            <a:gdLst/>
            <a:ahLst/>
            <a:cxnLst/>
            <a:rect l="l" t="t" r="r" b="b"/>
            <a:pathLst>
              <a:path w="4149883" h="4012491" extrusionOk="0">
                <a:moveTo>
                  <a:pt x="0" y="0"/>
                </a:moveTo>
                <a:lnTo>
                  <a:pt x="4149883" y="4012491"/>
                </a:lnTo>
                <a:lnTo>
                  <a:pt x="2910046" y="4012491"/>
                </a:lnTo>
                <a:lnTo>
                  <a:pt x="0" y="374587"/>
                </a:lnTo>
                <a:close/>
              </a:path>
            </a:pathLst>
          </a:custGeom>
          <a:solidFill>
            <a:srgbClr val="1186C3"/>
          </a:solidFill>
          <a:ln>
            <a:noFill/>
          </a:ln>
        </p:spPr>
      </p:sp>
      <p:sp>
        <p:nvSpPr>
          <p:cNvPr id="153" name="Google Shape;153;p1"/>
          <p:cNvSpPr/>
          <p:nvPr/>
        </p:nvSpPr>
        <p:spPr>
          <a:xfrm>
            <a:off x="0" y="2499307"/>
            <a:ext cx="2039659" cy="2644193"/>
          </a:xfrm>
          <a:custGeom>
            <a:avLst/>
            <a:gdLst/>
            <a:ahLst/>
            <a:cxnLst/>
            <a:rect l="l" t="t" r="r" b="b"/>
            <a:pathLst>
              <a:path w="2719546" h="3525590" extrusionOk="0">
                <a:moveTo>
                  <a:pt x="0" y="0"/>
                </a:moveTo>
                <a:lnTo>
                  <a:pt x="2719546" y="3525590"/>
                </a:lnTo>
                <a:lnTo>
                  <a:pt x="1828959" y="3525590"/>
                </a:lnTo>
                <a:lnTo>
                  <a:pt x="0" y="623183"/>
                </a:lnTo>
                <a:close/>
              </a:path>
            </a:pathLst>
          </a:custGeom>
          <a:solidFill>
            <a:srgbClr val="404040"/>
          </a:solidFill>
          <a:ln>
            <a:noFill/>
          </a:ln>
        </p:spPr>
      </p:sp>
      <p:sp>
        <p:nvSpPr>
          <p:cNvPr id="11" name="Google Shape;154;p1">
            <a:extLst>
              <a:ext uri="{FF2B5EF4-FFF2-40B4-BE49-F238E27FC236}">
                <a16:creationId xmlns:a16="http://schemas.microsoft.com/office/drawing/2014/main" id="{52B59CC7-2115-4F50-8C85-B7650834421B}"/>
              </a:ext>
            </a:extLst>
          </p:cNvPr>
          <p:cNvSpPr txBox="1">
            <a:spLocks noGrp="1"/>
          </p:cNvSpPr>
          <p:nvPr>
            <p:ph type="ctrTitle"/>
          </p:nvPr>
        </p:nvSpPr>
        <p:spPr>
          <a:xfrm>
            <a:off x="1165562" y="1340924"/>
            <a:ext cx="7329488" cy="2714173"/>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90000"/>
              </a:lnSpc>
              <a:spcBef>
                <a:spcPts val="0"/>
              </a:spcBef>
              <a:spcAft>
                <a:spcPts val="0"/>
              </a:spcAft>
              <a:buClr>
                <a:schemeClr val="dk1"/>
              </a:buClr>
              <a:buSzPts val="4600"/>
              <a:buFont typeface="Corbel"/>
              <a:buNone/>
            </a:pPr>
            <a:r>
              <a:rPr lang="en-US" sz="6700" b="0" i="0" dirty="0">
                <a:solidFill>
                  <a:schemeClr val="tx1"/>
                </a:solidFill>
                <a:effectLst/>
                <a:latin typeface="Corbel" panose="020B0503020204020204" pitchFamily="34" charset="0"/>
              </a:rPr>
              <a:t>3</a:t>
            </a:r>
            <a:br>
              <a:rPr lang="en-US" sz="4100" b="0" i="0" dirty="0">
                <a:solidFill>
                  <a:schemeClr val="tx1"/>
                </a:solidFill>
                <a:effectLst/>
                <a:latin typeface="Corbel" panose="020B0503020204020204" pitchFamily="34" charset="0"/>
              </a:rPr>
            </a:br>
            <a:br>
              <a:rPr lang="en-US" sz="4100" b="0" i="0" dirty="0">
                <a:solidFill>
                  <a:schemeClr val="tx1"/>
                </a:solidFill>
                <a:effectLst/>
                <a:latin typeface="Corbel" panose="020B0503020204020204" pitchFamily="34" charset="0"/>
              </a:rPr>
            </a:br>
            <a:r>
              <a:rPr lang="en-US" sz="6700" b="0" i="0" dirty="0">
                <a:solidFill>
                  <a:schemeClr val="tx1"/>
                </a:solidFill>
                <a:effectLst/>
                <a:latin typeface="Corbel" panose="020B0503020204020204" pitchFamily="34" charset="0"/>
              </a:rPr>
              <a:t>Datasets</a:t>
            </a:r>
            <a:br>
              <a:rPr lang="en-US" sz="900" dirty="0"/>
            </a:br>
            <a:br>
              <a:rPr lang="en-US" sz="2000" dirty="0"/>
            </a:br>
            <a:endParaRPr lang="en-US" dirty="0"/>
          </a:p>
        </p:txBody>
      </p:sp>
    </p:spTree>
    <p:extLst>
      <p:ext uri="{BB962C8B-B14F-4D97-AF65-F5344CB8AC3E}">
        <p14:creationId xmlns:p14="http://schemas.microsoft.com/office/powerpoint/2010/main" val="3576569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D5776FF-4582-4600-B15B-0C70535BD43F}"/>
              </a:ext>
            </a:extLst>
          </p:cNvPr>
          <p:cNvSpPr txBox="1"/>
          <p:nvPr/>
        </p:nvSpPr>
        <p:spPr>
          <a:xfrm>
            <a:off x="3002992" y="3386709"/>
            <a:ext cx="3591778" cy="1538883"/>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b="1" dirty="0"/>
              <a:t>Data pool:</a:t>
            </a:r>
          </a:p>
          <a:p>
            <a:endParaRPr lang="en-US" sz="1600" dirty="0"/>
          </a:p>
          <a:p>
            <a:endParaRPr lang="en-US" sz="1600" dirty="0"/>
          </a:p>
          <a:p>
            <a:endParaRPr lang="en-US" sz="1600" dirty="0"/>
          </a:p>
          <a:p>
            <a:endParaRPr lang="en-US" sz="1600" dirty="0"/>
          </a:p>
          <a:p>
            <a:r>
              <a:rPr lang="en-US" b="1" dirty="0"/>
              <a:t>For each</a:t>
            </a:r>
            <a:r>
              <a:rPr lang="en-US" dirty="0"/>
              <a:t>, 30k images, ~50:50 wearing/not</a:t>
            </a:r>
          </a:p>
        </p:txBody>
      </p:sp>
      <p:sp>
        <p:nvSpPr>
          <p:cNvPr id="2" name="Title 1">
            <a:extLst>
              <a:ext uri="{FF2B5EF4-FFF2-40B4-BE49-F238E27FC236}">
                <a16:creationId xmlns:a16="http://schemas.microsoft.com/office/drawing/2014/main" id="{867240C0-12A5-47BD-8F51-98C40B2F3CD7}"/>
              </a:ext>
            </a:extLst>
          </p:cNvPr>
          <p:cNvSpPr>
            <a:spLocks noGrp="1"/>
          </p:cNvSpPr>
          <p:nvPr>
            <p:ph type="title"/>
          </p:nvPr>
        </p:nvSpPr>
        <p:spPr>
          <a:xfrm>
            <a:off x="833387" y="123853"/>
            <a:ext cx="7477225" cy="572700"/>
          </a:xfrm>
        </p:spPr>
        <p:txBody>
          <a:bodyPr/>
          <a:lstStyle/>
          <a:p>
            <a:r>
              <a:rPr lang="en-US" dirty="0"/>
              <a:t>3. Datasets</a:t>
            </a:r>
            <a:endParaRPr lang="vi-VN" dirty="0"/>
          </a:p>
        </p:txBody>
      </p:sp>
      <p:sp>
        <p:nvSpPr>
          <p:cNvPr id="6" name="Text Placeholder 2">
            <a:extLst>
              <a:ext uri="{FF2B5EF4-FFF2-40B4-BE49-F238E27FC236}">
                <a16:creationId xmlns:a16="http://schemas.microsoft.com/office/drawing/2014/main" id="{7A9DFF9F-B2C1-4560-A341-52120FC6F972}"/>
              </a:ext>
            </a:extLst>
          </p:cNvPr>
          <p:cNvSpPr>
            <a:spLocks noGrp="1"/>
          </p:cNvSpPr>
          <p:nvPr>
            <p:ph type="body" idx="1"/>
          </p:nvPr>
        </p:nvSpPr>
        <p:spPr>
          <a:xfrm>
            <a:off x="1285803" y="641133"/>
            <a:ext cx="4477697" cy="572700"/>
          </a:xfrm>
        </p:spPr>
        <p:txBody>
          <a:bodyPr/>
          <a:lstStyle/>
          <a:p>
            <a:pPr marL="360000">
              <a:lnSpc>
                <a:spcPct val="110000"/>
              </a:lnSpc>
              <a:spcBef>
                <a:spcPts val="600"/>
              </a:spcBef>
            </a:pPr>
            <a:r>
              <a:rPr lang="en-US" sz="2400" b="1" dirty="0">
                <a:latin typeface="Corbel" panose="020B0503020204020204" pitchFamily="34" charset="0"/>
                <a:ea typeface="Calibri" panose="020F0502020204030204" pitchFamily="34" charset="0"/>
                <a:cs typeface="Times New Roman" panose="02020603050405020304" pitchFamily="18" charset="0"/>
              </a:rPr>
              <a:t>for Classifiers: </a:t>
            </a:r>
            <a:r>
              <a:rPr lang="en-US" dirty="0">
                <a:latin typeface="Corbel" panose="020B0503020204020204" pitchFamily="34" charset="0"/>
                <a:ea typeface="Calibri" panose="020F0502020204030204" pitchFamily="34" charset="0"/>
                <a:cs typeface="Times New Roman" panose="02020603050405020304" pitchFamily="18" charset="0"/>
              </a:rPr>
              <a:t>Extracting + Labeling</a:t>
            </a:r>
          </a:p>
        </p:txBody>
      </p:sp>
      <p:sp>
        <p:nvSpPr>
          <p:cNvPr id="7" name="Flowchart: Magnetic Disk 6">
            <a:extLst>
              <a:ext uri="{FF2B5EF4-FFF2-40B4-BE49-F238E27FC236}">
                <a16:creationId xmlns:a16="http://schemas.microsoft.com/office/drawing/2014/main" id="{206B692C-E227-4F27-ADA1-4EE08D55F0F7}"/>
              </a:ext>
            </a:extLst>
          </p:cNvPr>
          <p:cNvSpPr/>
          <p:nvPr/>
        </p:nvSpPr>
        <p:spPr>
          <a:xfrm>
            <a:off x="2050480" y="1424241"/>
            <a:ext cx="1136073" cy="113607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crawled standard </a:t>
            </a:r>
            <a:r>
              <a:rPr lang="en-US" dirty="0"/>
              <a:t>images</a:t>
            </a:r>
            <a:endParaRPr lang="vi-VN" sz="1600" dirty="0"/>
          </a:p>
        </p:txBody>
      </p:sp>
      <p:sp>
        <p:nvSpPr>
          <p:cNvPr id="8" name="Flowchart: Magnetic Disk 7">
            <a:extLst>
              <a:ext uri="{FF2B5EF4-FFF2-40B4-BE49-F238E27FC236}">
                <a16:creationId xmlns:a16="http://schemas.microsoft.com/office/drawing/2014/main" id="{0610A054-9DEE-4F3C-8C7F-BDE44819C9E3}"/>
              </a:ext>
            </a:extLst>
          </p:cNvPr>
          <p:cNvSpPr/>
          <p:nvPr/>
        </p:nvSpPr>
        <p:spPr>
          <a:xfrm>
            <a:off x="5443983" y="1424241"/>
            <a:ext cx="1136073" cy="113607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CEPDOF HABBOF</a:t>
            </a:r>
            <a:endParaRPr lang="vi-VN" dirty="0"/>
          </a:p>
        </p:txBody>
      </p:sp>
      <p:sp>
        <p:nvSpPr>
          <p:cNvPr id="9" name="Flowchart: Magnetic Disk 8">
            <a:extLst>
              <a:ext uri="{FF2B5EF4-FFF2-40B4-BE49-F238E27FC236}">
                <a16:creationId xmlns:a16="http://schemas.microsoft.com/office/drawing/2014/main" id="{8523A31E-77AC-47D0-8BF3-BD0B67CA290B}"/>
              </a:ext>
            </a:extLst>
          </p:cNvPr>
          <p:cNvSpPr/>
          <p:nvPr/>
        </p:nvSpPr>
        <p:spPr>
          <a:xfrm>
            <a:off x="6594770" y="1424241"/>
            <a:ext cx="1260779" cy="113607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Videos from construction sites</a:t>
            </a:r>
            <a:endParaRPr lang="vi-VN" dirty="0"/>
          </a:p>
        </p:txBody>
      </p:sp>
      <p:cxnSp>
        <p:nvCxnSpPr>
          <p:cNvPr id="11" name="Straight Arrow Connector 10">
            <a:extLst>
              <a:ext uri="{FF2B5EF4-FFF2-40B4-BE49-F238E27FC236}">
                <a16:creationId xmlns:a16="http://schemas.microsoft.com/office/drawing/2014/main" id="{251407D1-2C6C-440B-910F-BC731BE17BD8}"/>
              </a:ext>
            </a:extLst>
          </p:cNvPr>
          <p:cNvCxnSpPr>
            <a:cxnSpLocks/>
            <a:stCxn id="7" idx="3"/>
            <a:endCxn id="31" idx="0"/>
          </p:cNvCxnSpPr>
          <p:nvPr/>
        </p:nvCxnSpPr>
        <p:spPr>
          <a:xfrm>
            <a:off x="2618517" y="2560313"/>
            <a:ext cx="2180364" cy="826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lowchart: Magnetic Disk 11">
            <a:extLst>
              <a:ext uri="{FF2B5EF4-FFF2-40B4-BE49-F238E27FC236}">
                <a16:creationId xmlns:a16="http://schemas.microsoft.com/office/drawing/2014/main" id="{BD8A9E0C-FB83-44B3-B665-0CA7388F0A61}"/>
              </a:ext>
            </a:extLst>
          </p:cNvPr>
          <p:cNvSpPr/>
          <p:nvPr/>
        </p:nvSpPr>
        <p:spPr>
          <a:xfrm>
            <a:off x="4871614" y="3807624"/>
            <a:ext cx="1115300" cy="68375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Jacket</a:t>
            </a:r>
            <a:endParaRPr lang="vi-VN" sz="1600" dirty="0"/>
          </a:p>
        </p:txBody>
      </p:sp>
      <p:cxnSp>
        <p:nvCxnSpPr>
          <p:cNvPr id="16" name="Straight Arrow Connector 15">
            <a:extLst>
              <a:ext uri="{FF2B5EF4-FFF2-40B4-BE49-F238E27FC236}">
                <a16:creationId xmlns:a16="http://schemas.microsoft.com/office/drawing/2014/main" id="{ADE2B495-0C4B-468F-93AB-9B35CC7AF4B8}"/>
              </a:ext>
            </a:extLst>
          </p:cNvPr>
          <p:cNvCxnSpPr>
            <a:cxnSpLocks/>
            <a:stCxn id="8" idx="3"/>
            <a:endCxn id="31" idx="0"/>
          </p:cNvCxnSpPr>
          <p:nvPr/>
        </p:nvCxnSpPr>
        <p:spPr>
          <a:xfrm flipH="1">
            <a:off x="4798881" y="2560313"/>
            <a:ext cx="1213139" cy="826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D3F2339-5F5F-4190-9265-A4273DD9864B}"/>
              </a:ext>
            </a:extLst>
          </p:cNvPr>
          <p:cNvCxnSpPr>
            <a:cxnSpLocks/>
            <a:stCxn id="9" idx="3"/>
            <a:endCxn id="31" idx="0"/>
          </p:cNvCxnSpPr>
          <p:nvPr/>
        </p:nvCxnSpPr>
        <p:spPr>
          <a:xfrm flipH="1">
            <a:off x="4798881" y="2560313"/>
            <a:ext cx="2426279" cy="826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Flowchart: Magnetic Disk 46">
            <a:extLst>
              <a:ext uri="{FF2B5EF4-FFF2-40B4-BE49-F238E27FC236}">
                <a16:creationId xmlns:a16="http://schemas.microsoft.com/office/drawing/2014/main" id="{8F511000-0CF2-43B7-9C52-B20768FF4D84}"/>
              </a:ext>
            </a:extLst>
          </p:cNvPr>
          <p:cNvSpPr/>
          <p:nvPr/>
        </p:nvSpPr>
        <p:spPr>
          <a:xfrm>
            <a:off x="3439391" y="3810949"/>
            <a:ext cx="1115300" cy="68375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Helmet</a:t>
            </a:r>
            <a:endParaRPr lang="vi-VN" sz="1600" dirty="0"/>
          </a:p>
        </p:txBody>
      </p:sp>
      <p:sp>
        <p:nvSpPr>
          <p:cNvPr id="48" name="TextBox 47">
            <a:extLst>
              <a:ext uri="{FF2B5EF4-FFF2-40B4-BE49-F238E27FC236}">
                <a16:creationId xmlns:a16="http://schemas.microsoft.com/office/drawing/2014/main" id="{D7225298-2533-447D-A729-A86B508BC3A5}"/>
              </a:ext>
            </a:extLst>
          </p:cNvPr>
          <p:cNvSpPr txBox="1"/>
          <p:nvPr/>
        </p:nvSpPr>
        <p:spPr>
          <a:xfrm>
            <a:off x="6605884" y="3546014"/>
            <a:ext cx="1621714" cy="523220"/>
          </a:xfrm>
          <a:prstGeom prst="rect">
            <a:avLst/>
          </a:prstGeom>
          <a:noFill/>
        </p:spPr>
        <p:txBody>
          <a:bodyPr wrap="square" rtlCol="0">
            <a:spAutoFit/>
          </a:bodyPr>
          <a:lstStyle/>
          <a:p>
            <a:r>
              <a:rPr lang="en-US" dirty="0"/>
              <a:t>labelled according to the source</a:t>
            </a:r>
            <a:endParaRPr lang="vi-VN" dirty="0"/>
          </a:p>
        </p:txBody>
      </p:sp>
      <p:sp>
        <p:nvSpPr>
          <p:cNvPr id="49" name="TextBox 48">
            <a:extLst>
              <a:ext uri="{FF2B5EF4-FFF2-40B4-BE49-F238E27FC236}">
                <a16:creationId xmlns:a16="http://schemas.microsoft.com/office/drawing/2014/main" id="{9D3F39A4-DE3D-4DD8-A2F3-777D8AECADDB}"/>
              </a:ext>
            </a:extLst>
          </p:cNvPr>
          <p:cNvSpPr txBox="1"/>
          <p:nvPr/>
        </p:nvSpPr>
        <p:spPr>
          <a:xfrm>
            <a:off x="2618516" y="2819622"/>
            <a:ext cx="922047" cy="307777"/>
          </a:xfrm>
          <a:prstGeom prst="rect">
            <a:avLst/>
          </a:prstGeom>
          <a:noFill/>
        </p:spPr>
        <p:txBody>
          <a:bodyPr wrap="none" rtlCol="0">
            <a:spAutoFit/>
          </a:bodyPr>
          <a:lstStyle/>
          <a:p>
            <a:r>
              <a:rPr lang="en-US" dirty="0"/>
              <a:t>YOLO v5</a:t>
            </a:r>
            <a:endParaRPr lang="vi-VN" dirty="0"/>
          </a:p>
        </p:txBody>
      </p:sp>
      <p:sp>
        <p:nvSpPr>
          <p:cNvPr id="51" name="TextBox 50">
            <a:extLst>
              <a:ext uri="{FF2B5EF4-FFF2-40B4-BE49-F238E27FC236}">
                <a16:creationId xmlns:a16="http://schemas.microsoft.com/office/drawing/2014/main" id="{B52A420F-F3DC-41BD-A3DE-075E8B891BE7}"/>
              </a:ext>
            </a:extLst>
          </p:cNvPr>
          <p:cNvSpPr txBox="1"/>
          <p:nvPr/>
        </p:nvSpPr>
        <p:spPr>
          <a:xfrm>
            <a:off x="4189332" y="2594027"/>
            <a:ext cx="1486304" cy="307777"/>
          </a:xfrm>
          <a:prstGeom prst="rect">
            <a:avLst/>
          </a:prstGeom>
          <a:noFill/>
        </p:spPr>
        <p:txBody>
          <a:bodyPr wrap="none" rtlCol="0">
            <a:spAutoFit/>
          </a:bodyPr>
          <a:lstStyle/>
          <a:p>
            <a:r>
              <a:rPr lang="en-US" dirty="0"/>
              <a:t>Truth annotation</a:t>
            </a:r>
            <a:endParaRPr lang="vi-VN" dirty="0"/>
          </a:p>
        </p:txBody>
      </p:sp>
      <p:sp>
        <p:nvSpPr>
          <p:cNvPr id="52" name="TextBox 51">
            <a:extLst>
              <a:ext uri="{FF2B5EF4-FFF2-40B4-BE49-F238E27FC236}">
                <a16:creationId xmlns:a16="http://schemas.microsoft.com/office/drawing/2014/main" id="{AEB3DFFD-7684-4102-A2D7-1CB55ACF8245}"/>
              </a:ext>
            </a:extLst>
          </p:cNvPr>
          <p:cNvSpPr txBox="1"/>
          <p:nvPr/>
        </p:nvSpPr>
        <p:spPr>
          <a:xfrm>
            <a:off x="6196869" y="2839743"/>
            <a:ext cx="1774845" cy="307777"/>
          </a:xfrm>
          <a:prstGeom prst="rect">
            <a:avLst/>
          </a:prstGeom>
          <a:noFill/>
        </p:spPr>
        <p:txBody>
          <a:bodyPr wrap="none" rtlCol="0">
            <a:spAutoFit/>
          </a:bodyPr>
          <a:lstStyle/>
          <a:p>
            <a:r>
              <a:rPr lang="en-US" dirty="0"/>
              <a:t>Our trained detector</a:t>
            </a:r>
            <a:endParaRPr lang="vi-VN" dirty="0"/>
          </a:p>
        </p:txBody>
      </p:sp>
    </p:spTree>
    <p:extLst>
      <p:ext uri="{BB962C8B-B14F-4D97-AF65-F5344CB8AC3E}">
        <p14:creationId xmlns:p14="http://schemas.microsoft.com/office/powerpoint/2010/main" val="815427572"/>
      </p:ext>
    </p:extLst>
  </p:cSld>
  <p:clrMapOvr>
    <a:masterClrMapping/>
  </p:clrMapOvr>
</p:sld>
</file>

<file path=ppt/theme/theme1.xml><?xml version="1.0" encoding="utf-8"?>
<a:theme xmlns:a="http://schemas.openxmlformats.org/drawingml/2006/main"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2919</TotalTime>
  <Words>1387</Words>
  <Application>Microsoft Office PowerPoint</Application>
  <PresentationFormat>On-screen Show (16:9)</PresentationFormat>
  <Paragraphs>223</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Corbel</vt:lpstr>
      <vt:lpstr>Cambria Math</vt:lpstr>
      <vt:lpstr>Google Sans</vt:lpstr>
      <vt:lpstr>Parallax</vt:lpstr>
      <vt:lpstr>Workers Supervision for Construction Safety   </vt:lpstr>
      <vt:lpstr>RECAP !</vt:lpstr>
      <vt:lpstr>RECAP !</vt:lpstr>
      <vt:lpstr>What is new?</vt:lpstr>
      <vt:lpstr>2  Objective  </vt:lpstr>
      <vt:lpstr>2. Objective</vt:lpstr>
      <vt:lpstr>2. Objective</vt:lpstr>
      <vt:lpstr>3  Datasets  </vt:lpstr>
      <vt:lpstr>3. Datasets</vt:lpstr>
      <vt:lpstr>4  Methodology  </vt:lpstr>
      <vt:lpstr>4. Methodology</vt:lpstr>
      <vt:lpstr>5  Experimental Result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Conclusion  </vt:lpstr>
      <vt:lpstr>Thanks for Listening !  Q&amp;A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Safety enhancement for workers in construction sites with Machine Learning approach</dc:title>
  <dc:creator>Trung Kien PHAM</dc:creator>
  <cp:lastModifiedBy>Trung Kien PHAM</cp:lastModifiedBy>
  <cp:revision>24</cp:revision>
  <dcterms:created xsi:type="dcterms:W3CDTF">2020-11-30T06:43:22Z</dcterms:created>
  <dcterms:modified xsi:type="dcterms:W3CDTF">2021-11-30T09:10:18Z</dcterms:modified>
</cp:coreProperties>
</file>